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embeddings/oleObject1.bin" ContentType="application/vnd.openxmlformats-officedocument.oleObject"/>
  <Override PartName="/ppt/notesSlides/notesSlide8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8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00"/>
  </p:notesMasterIdLst>
  <p:sldIdLst>
    <p:sldId id="38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53" r:id="rId22"/>
    <p:sldId id="355" r:id="rId23"/>
    <p:sldId id="356" r:id="rId24"/>
    <p:sldId id="278" r:id="rId25"/>
    <p:sldId id="357" r:id="rId26"/>
    <p:sldId id="358" r:id="rId27"/>
    <p:sldId id="359" r:id="rId28"/>
    <p:sldId id="360"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62" r:id="rId43"/>
    <p:sldId id="297" r:id="rId44"/>
    <p:sldId id="363" r:id="rId45"/>
    <p:sldId id="364" r:id="rId46"/>
    <p:sldId id="365" r:id="rId47"/>
    <p:sldId id="366" r:id="rId48"/>
    <p:sldId id="367" r:id="rId49"/>
    <p:sldId id="303" r:id="rId50"/>
    <p:sldId id="304" r:id="rId51"/>
    <p:sldId id="305" r:id="rId52"/>
    <p:sldId id="368" r:id="rId53"/>
    <p:sldId id="369" r:id="rId54"/>
    <p:sldId id="370" r:id="rId55"/>
    <p:sldId id="371" r:id="rId56"/>
    <p:sldId id="372" r:id="rId57"/>
    <p:sldId id="373" r:id="rId58"/>
    <p:sldId id="312" r:id="rId59"/>
    <p:sldId id="374" r:id="rId60"/>
    <p:sldId id="375" r:id="rId61"/>
    <p:sldId id="315" r:id="rId62"/>
    <p:sldId id="316" r:id="rId63"/>
    <p:sldId id="317" r:id="rId64"/>
    <p:sldId id="388" r:id="rId65"/>
    <p:sldId id="376" r:id="rId66"/>
    <p:sldId id="377" r:id="rId67"/>
    <p:sldId id="378" r:id="rId68"/>
    <p:sldId id="322" r:id="rId69"/>
    <p:sldId id="323" r:id="rId70"/>
    <p:sldId id="379" r:id="rId71"/>
    <p:sldId id="325" r:id="rId72"/>
    <p:sldId id="326" r:id="rId73"/>
    <p:sldId id="380" r:id="rId74"/>
    <p:sldId id="381" r:id="rId75"/>
    <p:sldId id="382" r:id="rId76"/>
    <p:sldId id="383" r:id="rId77"/>
    <p:sldId id="384" r:id="rId78"/>
    <p:sldId id="385" r:id="rId79"/>
    <p:sldId id="386" r:id="rId80"/>
    <p:sldId id="334" r:id="rId81"/>
    <p:sldId id="335" r:id="rId82"/>
    <p:sldId id="336" r:id="rId83"/>
    <p:sldId id="337" r:id="rId84"/>
    <p:sldId id="338" r:id="rId85"/>
    <p:sldId id="339" r:id="rId86"/>
    <p:sldId id="392" r:id="rId87"/>
    <p:sldId id="342" r:id="rId88"/>
    <p:sldId id="394" r:id="rId89"/>
    <p:sldId id="395" r:id="rId90"/>
    <p:sldId id="397" r:id="rId91"/>
    <p:sldId id="398" r:id="rId92"/>
    <p:sldId id="399" r:id="rId93"/>
    <p:sldId id="400" r:id="rId94"/>
    <p:sldId id="401" r:id="rId95"/>
    <p:sldId id="349" r:id="rId96"/>
    <p:sldId id="350" r:id="rId97"/>
    <p:sldId id="396" r:id="rId98"/>
    <p:sldId id="352" r:id="rId99"/>
  </p:sldIdLst>
  <p:sldSz cx="10058400" cy="7772400"/>
  <p:notesSz cx="6858000" cy="9144000"/>
  <p:defaultTextStyle>
    <a:defPPr>
      <a:defRPr lang="en-GB"/>
    </a:defPPr>
    <a:lvl1pPr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ＭＳ Ｐゴシック" charset="0"/>
      </a:defRPr>
    </a:lvl1pPr>
    <a:lvl2pPr marL="4572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ＭＳ Ｐゴシック" charset="0"/>
      </a:defRPr>
    </a:lvl2pPr>
    <a:lvl3pPr marL="9144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ＭＳ Ｐゴシック" charset="0"/>
      </a:defRPr>
    </a:lvl3pPr>
    <a:lvl4pPr marL="13716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ＭＳ Ｐゴシック" charset="0"/>
      </a:defRPr>
    </a:lvl4pPr>
    <a:lvl5pPr marL="18288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bg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00FF"/>
    <a:srgbClr val="00FF00"/>
    <a:srgbClr val="4630E8"/>
    <a:srgbClr val="003399"/>
    <a:srgbClr val="FF3300"/>
    <a:srgbClr val="3870C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20" y="-208"/>
      </p:cViewPr>
      <p:guideLst>
        <p:guide orient="horz" pos="2160"/>
        <p:guide pos="2880"/>
      </p:guideLst>
    </p:cSldViewPr>
  </p:slideViewPr>
  <p:outlineViewPr>
    <p:cViewPr varScale="1">
      <p:scale>
        <a:sx n="170" d="200"/>
        <a:sy n="170" d="200"/>
      </p:scale>
      <p:origin x="-784" y="-88"/>
    </p:cViewPr>
  </p:outlineViewPr>
  <p:notesTextViewPr>
    <p:cViewPr>
      <p:scale>
        <a:sx n="150" d="100"/>
        <a:sy n="150" d="100"/>
      </p:scale>
      <p:origin x="0" y="0"/>
    </p:cViewPr>
  </p:notesTextViewPr>
  <p:sorterViewPr>
    <p:cViewPr>
      <p:scale>
        <a:sx n="50" d="100"/>
        <a:sy n="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notesMaster" Target="notesMasters/notes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noProof="0"/>
          </a:p>
        </p:txBody>
      </p:sp>
      <p:sp>
        <p:nvSpPr>
          <p:cNvPr id="3076" name="Rectangle 3"/>
          <p:cNvSpPr>
            <a:spLocks noGrp="1" noChangeArrowheads="1"/>
          </p:cNvSpPr>
          <p:nvPr>
            <p:ph type="sldImg"/>
          </p:nvPr>
        </p:nvSpPr>
        <p:spPr bwMode="auto">
          <a:xfrm>
            <a:off x="914400" y="457200"/>
            <a:ext cx="5027613" cy="38846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0292589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ＭＳ Ｐゴシック" pitchFamily="-108" charset="-128"/>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a:spLocks noChangeArrowheads="1"/>
          </p:cNvSpPr>
          <p:nvPr>
            <p:ph type="sldImg"/>
          </p:nvPr>
        </p:nvSpPr>
        <p:spPr>
          <a:xfrm>
            <a:off x="914400" y="457200"/>
            <a:ext cx="5029200" cy="3886200"/>
          </a:xfrm>
          <a:solidFill>
            <a:srgbClr val="FFFFFF"/>
          </a:solidFill>
          <a:ln/>
        </p:spPr>
      </p:sp>
      <p:sp>
        <p:nvSpPr>
          <p:cNvPr id="6147" name="Text Box 2"/>
          <p:cNvSpPr>
            <a:spLocks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Remembering that the Biblical story line is still the basic idea…</a:t>
            </a:r>
          </a:p>
          <a:p>
            <a:r>
              <a:rPr lang="en-US" b="1">
                <a:latin typeface="Times" charset="0"/>
                <a:ea typeface="ＭＳ Ｐゴシック" charset="0"/>
                <a:cs typeface="ＭＳ Ｐゴシック" charset="0"/>
              </a:rPr>
              <a:t>we move now to the second part of SETTING UP THE BOOKS…</a:t>
            </a:r>
          </a:p>
          <a:p>
            <a:r>
              <a:rPr lang="en-US" b="1">
                <a:latin typeface="Times" charset="0"/>
                <a:ea typeface="ＭＳ Ｐゴシック" charset="0"/>
                <a:cs typeface="ＭＳ Ｐゴシック" charset="0"/>
              </a:rPr>
              <a:t>where the “NEW” Testament comes together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457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are the four large traditional organizational sections of THE NEW TESTAMENT.   </a:t>
            </a:r>
          </a:p>
          <a:p>
            <a:r>
              <a:rPr lang="en-US" b="1">
                <a:latin typeface="Times" charset="0"/>
                <a:ea typeface="ＭＳ Ｐゴシック" charset="0"/>
                <a:cs typeface="ＭＳ Ｐゴシック" charset="0"/>
              </a:rPr>
              <a:t>////	This is the place in THE BIBLE…BASICALLY where “The New Testament Comes Together.”</a:t>
            </a:r>
          </a:p>
          <a:p>
            <a:r>
              <a:rPr lang="en-US" b="1">
                <a:latin typeface="Times" charset="0"/>
                <a:ea typeface="ＭＳ Ｐゴシック" charset="0"/>
                <a:cs typeface="ＭＳ Ｐゴシック" charset="0"/>
              </a:rPr>
              <a:t>////	First, THE GOSPELS...laying out the basic facts and theology of the New Testament era.  In parenthesis: you’ll see that there are FOUR books involved here.</a:t>
            </a:r>
          </a:p>
          <a:p>
            <a:r>
              <a:rPr lang="en-US" b="1">
                <a:latin typeface="Times" charset="0"/>
                <a:ea typeface="ＭＳ Ｐゴシック" charset="0"/>
                <a:cs typeface="ＭＳ Ｐゴシック" charset="0"/>
              </a:rPr>
              <a:t>////	Second, THE ACTS OF THE APOSTLES...this is church history at its very foundation stones...how the Gospel was spread through much of the Ancient Near East and its introduction into Europe and Asia.  Note that only ONE book comprises the Acts of the Apostles.</a:t>
            </a:r>
          </a:p>
          <a:p>
            <a:r>
              <a:rPr lang="en-US" b="1">
                <a:latin typeface="Times" charset="0"/>
                <a:ea typeface="ＭＳ Ｐゴシック" charset="0"/>
                <a:cs typeface="ＭＳ Ｐゴシック" charset="0"/>
              </a:rPr>
              <a:t>////	Third, THE EPISTLES...as we said…these are letters, sometimes simple person-to-person writings, and sometimes grand and complex explanations and expositions of the new Christian theology. They address an enormous array of NEW TESTAMENT issues...circumstances that no man had ever faced before, simply because the Church was a totally new organization...an organism, really...newly introduced into the life of the planet.   Paul the Apostle calls it, formerly, a mystery.  The number of Epistles: TWENTY-ONE different letters to various audiences on a variety of theological and personal subjects.</a:t>
            </a:r>
          </a:p>
          <a:p>
            <a:r>
              <a:rPr lang="en-US" b="1">
                <a:latin typeface="Times" charset="0"/>
                <a:ea typeface="ＭＳ Ｐゴシック" charset="0"/>
                <a:cs typeface="ＭＳ Ｐゴシック" charset="0"/>
              </a:rPr>
              <a:t>////	And fourth, THE REVELATION...that intriguing glance into Eternity Future where all of earth's history approaches its climax, revealing the Father's Plan for man's final redemption, first played out and begun through old Abraham, extending through the ministry of the Messiah in ancient Israel, and reaching its culmination with His return in the problematic End Times.  This is pure prophecy.</a:t>
            </a:r>
          </a:p>
          <a:p>
            <a:r>
              <a:rPr lang="en-US" b="1">
                <a:latin typeface="Times" charset="0"/>
                <a:ea typeface="ＭＳ Ｐゴシック" charset="0"/>
                <a:cs typeface="ＭＳ Ｐゴシック" charset="0"/>
              </a:rPr>
              <a:t>Number of books, only ONE; remarkable when we compare it with almost two dozen books of prophecy in the Old Testament.</a:t>
            </a:r>
          </a:p>
          <a:p>
            <a:r>
              <a:rPr lang="en-US" b="1">
                <a:latin typeface="Times" charset="0"/>
                <a:ea typeface="ＭＳ Ｐゴシック" charset="0"/>
                <a:cs typeface="ＭＳ Ｐゴシック" charset="0"/>
              </a:rPr>
              <a:t>////	All of these books were written somewhere across the A.D. 40s to the 90s.</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662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 first section of the New Testament: THE GOSPELS...THE FACTS AND THE THEOLOGY, clearly set out in four books, all of which form the framework for all the rest of the New Testament – and the future of the Church and of all Christianity for all time…for that matter!</a:t>
            </a:r>
          </a:p>
          <a:p>
            <a:r>
              <a:rPr lang="en-US" b="1">
                <a:latin typeface="Times" charset="0"/>
                <a:ea typeface="ＭＳ Ｐゴシック" charset="0"/>
                <a:cs typeface="ＭＳ Ｐゴシック" charset="0"/>
              </a:rPr>
              <a:t>////	Here they are, in four books: MATTHEW, MARK, LUKE and JOHN.  These are THE GOSPELS, the Good News of the Ministry of the Lord Jesus Christ. </a:t>
            </a:r>
          </a:p>
          <a:p>
            <a:r>
              <a:rPr lang="en-US" b="1">
                <a:latin typeface="Times" charset="0"/>
                <a:ea typeface="ＭＳ Ｐゴシック" charset="0"/>
                <a:cs typeface="ＭＳ Ｐゴシック" charset="0"/>
              </a:rPr>
              <a:t>////	Notice that the first three Gospels –– MATTHEW, MARK, AND LUKE –– each have an asterisk by their names.  </a:t>
            </a:r>
          </a:p>
          <a:p>
            <a:r>
              <a:rPr lang="en-US" b="1">
                <a:latin typeface="Times" charset="0"/>
                <a:ea typeface="ＭＳ Ｐゴシック" charset="0"/>
                <a:cs typeface="ＭＳ Ｐゴシック" charset="0"/>
              </a:rPr>
              <a:t>////	These books are gathered into a special sub-group we call SYNOPTIC...a word meaning “to see together”...in that the text of these books view the ministry of Jesus Christ from a special perspective that differs from that of the Gospel of John.  Let's talk about that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867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…we’re going to compose that portrait through four different literary lenses </a:t>
            </a:r>
          </a:p>
          <a:p>
            <a:r>
              <a:rPr lang="en-US" b="1">
                <a:latin typeface="Times" charset="0"/>
                <a:ea typeface="ＭＳ Ｐゴシック" charset="0"/>
                <a:cs typeface="ＭＳ Ｐゴシック" charset="0"/>
              </a:rPr>
              <a:t>as the completed image develops.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072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277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we’ll have some specific information about the purpose and function of each of the four Gospels.  The individual “sub-frames” are designated   1 through 4.</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481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686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891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Another question: How does each Gospel portray The Lord as a Man and as Immanuel, “God With Us?”</a:t>
            </a: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Not that the others would infer otherwise, necessarily.  But Luke manifests that idea clearly, at the front of his work and as a continuing subtext of his writings.</a:t>
            </a:r>
          </a:p>
          <a:p>
            <a:r>
              <a:rPr lang="en-US" b="1">
                <a:latin typeface="Times" charset="0"/>
                <a:ea typeface="ＭＳ Ｐゴシック" charset="0"/>
                <a:cs typeface="ＭＳ Ｐゴシック" charset="0"/>
              </a:rPr>
              <a:t>////	Finally, John’s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096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301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19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are The New Testament’s 27 books….the other half of that Opened Bible graphic we worked with earlier.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505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710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915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find brief, definitive answers to those statements or questions in John’s first chapter.  Follow along with Study Help #22.  There are</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Person Distinct, but Who WAS and IS God.</a:t>
            </a:r>
          </a:p>
          <a:p>
            <a:r>
              <a:rPr lang="en-US">
                <a:latin typeface="Times" charset="0"/>
                <a:ea typeface="ＭＳ Ｐゴシック" charset="0"/>
                <a:cs typeface="ＭＳ Ｐゴシック" charset="0"/>
              </a:rPr>
              <a:t>////	Verse One reads: “In the beginning was the Word, and the Word was with God, and the Word was God.”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120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find brief, definitive answers to those statements or questions in John’s first chapter.  Follow along with Study Help #22.  There are</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Person Distinct, but Who WAS and IS God.</a:t>
            </a:r>
          </a:p>
          <a:p>
            <a:r>
              <a:rPr lang="en-US">
                <a:latin typeface="Times" charset="0"/>
                <a:ea typeface="ＭＳ Ｐゴシック" charset="0"/>
                <a:cs typeface="ＭＳ Ｐゴシック" charset="0"/>
              </a:rPr>
              <a:t>////	Verse One reads: “In the beginning was the Word, and the Word was with God, and the Word was God.”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325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find brief, definitive answers to those statements or questions in John’s first chapter.  Follow along with Study Help #22.  There are</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Person Distinct, but Who WAS and IS God.</a:t>
            </a:r>
          </a:p>
          <a:p>
            <a:r>
              <a:rPr lang="en-US">
                <a:latin typeface="Times" charset="0"/>
                <a:ea typeface="ＭＳ Ｐゴシック" charset="0"/>
                <a:cs typeface="ＭＳ Ｐゴシック" charset="0"/>
              </a:rPr>
              <a:t>////	Verse One reads: “In the beginning was the Word, and the Word was with God, and the Word was God.”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529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find brief, definitive answers to those statements or questions in John’s first chapter.  Follow along with Study Help #22.  There are</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Person Distinct, but Who WAS and IS God.</a:t>
            </a:r>
          </a:p>
          <a:p>
            <a:r>
              <a:rPr lang="en-US">
                <a:latin typeface="Times" charset="0"/>
                <a:ea typeface="ＭＳ Ｐゴシック" charset="0"/>
                <a:cs typeface="ＭＳ Ｐゴシック" charset="0"/>
              </a:rPr>
              <a:t>////	Verse One reads: “In the beginning was the Word, and the Word was with God, and the Word was God.”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734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939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Now…to complete the portraits given to us by </a:t>
            </a:r>
          </a:p>
          <a:p>
            <a:r>
              <a:rPr lang="en-US" b="1">
                <a:latin typeface="Times" charset="0"/>
                <a:ea typeface="ＭＳ Ｐゴシック" charset="0"/>
                <a:cs typeface="ＭＳ Ｐゴシック" charset="0"/>
              </a:rPr>
              <a:t>MATTHEW…MARK…LUKE…and JOHN.</a:t>
            </a:r>
          </a:p>
          <a:p>
            <a:r>
              <a:rPr lang="en-US" b="1">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a:latin typeface="Times" charset="0"/>
                <a:ea typeface="ＭＳ Ｐゴシック" charset="0"/>
                <a:cs typeface="ＭＳ Ｐゴシック" charset="0"/>
              </a:rPr>
              <a:t>////	In his first chapter of The Revelation, John writes this:</a:t>
            </a:r>
          </a:p>
          <a:p>
            <a:r>
              <a:rPr lang="en-US" b="1">
                <a:latin typeface="Times" charset="0"/>
                <a:ea typeface="ＭＳ Ｐゴシック" charset="0"/>
                <a:cs typeface="ＭＳ Ｐゴシック" charset="0"/>
              </a:rPr>
              <a:t>I turned around to see the voice that was speaking to me.  And when I turned I saw seven golden lamp stands…</a:t>
            </a:r>
          </a:p>
          <a:p>
            <a:r>
              <a:rPr lang="en-US" b="1">
                <a:latin typeface="Times" charset="0"/>
                <a:ea typeface="ＭＳ Ｐゴシック" charset="0"/>
                <a:cs typeface="ＭＳ Ｐゴシック" charset="0"/>
              </a:rPr>
              <a:t>////	and among the lamp stands was someone “like a son of man,” dressed in a robe reaching down to his feet and with a golden sash around his chest.  </a:t>
            </a:r>
          </a:p>
          <a:p>
            <a:r>
              <a:rPr lang="en-US" b="1">
                <a:latin typeface="Times" charset="0"/>
                <a:ea typeface="ＭＳ Ｐゴシック" charset="0"/>
                <a:cs typeface="ＭＳ Ｐゴシック" charset="0"/>
              </a:rPr>
              <a:t>////	His head and hair were white like wool, as white as snow, and his eyes were like blazing fire.  </a:t>
            </a:r>
          </a:p>
          <a:p>
            <a:r>
              <a:rPr lang="en-US" b="1">
                <a:latin typeface="Times" charset="0"/>
                <a:ea typeface="ＭＳ Ｐゴシック" charset="0"/>
                <a:cs typeface="ＭＳ Ｐゴシック" charset="0"/>
              </a:rPr>
              <a:t>////	His feet were like bronze glowing in a furnace, and his voice was like the sound of rushing waters.  </a:t>
            </a:r>
          </a:p>
          <a:p>
            <a:r>
              <a:rPr lang="en-US" b="1">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a:latin typeface="Times" charset="0"/>
                <a:ea typeface="ＭＳ Ｐゴシック" charset="0"/>
                <a:cs typeface="ＭＳ Ｐゴシック" charset="0"/>
              </a:rPr>
              <a:t>////	When I saw him, I fell at his feet as though dead.  Then he placed his right hand on me and said: “Do not be afraid.  I am the First and the Last.  </a:t>
            </a:r>
          </a:p>
          <a:p>
            <a:r>
              <a:rPr lang="en-US" b="1">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144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this FINISHED PORTRAIT OF THE LORD JESUS CHRIST!  We now have a more secure handle on the four Gospels as the beginning documentation of the New Testament -- out of which every succeeding New Testament idea and historical event unfolds.  </a:t>
            </a:r>
          </a:p>
          <a:p>
            <a:r>
              <a:rPr lang="en-US" b="1">
                <a:latin typeface="Times" charset="0"/>
                <a:ea typeface="ＭＳ Ｐゴシック" charset="0"/>
                <a:cs typeface="ＭＳ Ｐゴシック" charset="0"/>
              </a:rPr>
              <a:t>…And we can see once again the enormous importance of the </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Abrahamic Covenant promises…especially Genesis 12:3.  Remember that ancient promise to Abraham.  </a:t>
            </a:r>
          </a:p>
          <a:p>
            <a:r>
              <a:rPr lang="en-US" b="1">
                <a:latin typeface="Times" charset="0"/>
                <a:ea typeface="ＭＳ Ｐゴシック" charset="0"/>
                <a:cs typeface="ＭＳ Ｐゴシック" charset="0"/>
              </a:rPr>
              <a:t>////	God promised the Hebrew patriarch that “I will bless those who bless you, and whoever curses you I will curse…AND ALL PEOPLES ON EARTH WILL BE BLESSED THROUGH YOU.”  That blessing was realized in the Messiah’s glorious advent into the earth.  Now let's go along farther.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3491"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24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again is the Old Testament Study Help #19 and #34 we just finished.</a:t>
            </a:r>
          </a:p>
          <a:p>
            <a:r>
              <a:rPr lang="en-US" b="1">
                <a:latin typeface="Times" charset="0"/>
                <a:ea typeface="ＭＳ Ｐゴシック" charset="0"/>
                <a:cs typeface="ＭＳ Ｐゴシック" charset="0"/>
              </a:rPr>
              <a:t>////	And you’ll quickly see that the New Testament Study Help looks quite different.  But it, too, is organized into four divisions – according to the right side of that “OPENED BIBLE” study help – just as the Old Testament study help completed before matched those on the left side of the “OPENED BIBLE” graphic.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553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As a history of the resulting events…..THE ACTS almost certainly were written by Dr. Luke.  It gives us vital detail of the lives of those who experienced that early history…	</a:t>
            </a:r>
          </a:p>
          <a:p>
            <a:r>
              <a:rPr lang="en-US" b="1">
                <a:latin typeface="Times" charset="0"/>
                <a:ea typeface="ＭＳ Ｐゴシック" charset="0"/>
                <a:cs typeface="ＭＳ Ｐゴシック" charset="0"/>
              </a:rPr>
              <a:t>////	…thorough the lives of its major characters, </a:t>
            </a:r>
          </a:p>
          <a:p>
            <a:r>
              <a:rPr lang="en-US" b="1">
                <a:latin typeface="Times" charset="0"/>
                <a:ea typeface="ＭＳ Ｐゴシック" charset="0"/>
                <a:cs typeface="ＭＳ Ｐゴシック" charset="0"/>
              </a:rPr>
              <a:t>////	Paul, </a:t>
            </a:r>
          </a:p>
          <a:p>
            <a:r>
              <a:rPr lang="en-US" b="1">
                <a:latin typeface="Times" charset="0"/>
                <a:ea typeface="ＭＳ Ｐゴシック" charset="0"/>
                <a:cs typeface="ＭＳ Ｐゴシック" charset="0"/>
              </a:rPr>
              <a:t>////	Peter, </a:t>
            </a:r>
          </a:p>
          <a:p>
            <a:r>
              <a:rPr lang="en-US" b="1">
                <a:latin typeface="Times" charset="0"/>
                <a:ea typeface="ＭＳ Ｐゴシック" charset="0"/>
                <a:cs typeface="ＭＳ Ｐゴシック" charset="0"/>
              </a:rPr>
              <a:t>////	Barnabas, </a:t>
            </a:r>
          </a:p>
          <a:p>
            <a:r>
              <a:rPr lang="en-US" b="1">
                <a:latin typeface="Times" charset="0"/>
                <a:ea typeface="ＭＳ Ｐゴシック" charset="0"/>
                <a:cs typeface="ＭＳ Ｐゴシック" charset="0"/>
              </a:rPr>
              <a:t>////	young John Mark, </a:t>
            </a:r>
          </a:p>
          <a:p>
            <a:r>
              <a:rPr lang="en-US" b="1">
                <a:latin typeface="Times" charset="0"/>
                <a:ea typeface="ＭＳ Ｐゴシック" charset="0"/>
                <a:cs typeface="ＭＳ Ｐゴシック" charset="0"/>
              </a:rPr>
              <a:t>////	Timothy,</a:t>
            </a:r>
          </a:p>
          <a:p>
            <a:r>
              <a:rPr lang="en-US" b="1">
                <a:latin typeface="Times" charset="0"/>
                <a:ea typeface="ＭＳ Ｐゴシック" charset="0"/>
                <a:cs typeface="ＭＳ Ｐゴシック" charset="0"/>
              </a:rPr>
              <a:t>////	Philip, </a:t>
            </a:r>
          </a:p>
          <a:p>
            <a:r>
              <a:rPr lang="en-US" b="1">
                <a:latin typeface="Times" charset="0"/>
                <a:ea typeface="ＭＳ Ｐゴシック" charset="0"/>
                <a:cs typeface="ＭＳ Ｐゴシック" charset="0"/>
              </a:rPr>
              <a:t>////	And Dr. Luke…the Author Himself, and a cast of other </a:t>
            </a:r>
          </a:p>
          <a:p>
            <a:r>
              <a:rPr lang="en-US">
                <a:latin typeface="Times" charset="0"/>
                <a:ea typeface="ＭＳ Ｐゴシック" charset="0"/>
                <a:cs typeface="ＭＳ Ｐゴシック" charset="0"/>
              </a:rPr>
              <a:t>characters moving in and out of the story…a work almost certainly written during the late A.D. 50s, all First Century events.  Scholars tell us that, given the enormous store of detail and coincident events checked by secular sources, the book of Acts has that ring of absolute truth. Events that really happened.  Characters who really lived.  To read of their lives and their progress in Christian growth –– especially in missions –– is to deliver to us lessons of incredible spiritual value and encouragement….not to mention operational strategies.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7587"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And the Program continues as the Church begins to spread.  Study Help #23 lists an index to those glorious adventures in The Acts of the Apostles.  Its 28 dramatic chapters clearly divide its progress…</a:t>
            </a:r>
          </a:p>
          <a:p>
            <a:r>
              <a:rPr lang="en-US" b="1">
                <a:latin typeface="Times" charset="0"/>
                <a:ea typeface="ＭＳ Ｐゴシック" charset="0"/>
                <a:cs typeface="ＭＳ Ｐゴシック" charset="0"/>
              </a:rPr>
              <a:t>////	Chapters 1 through 7, set in Jerusalem, begin with Jesus’ further Commission to spread the Gospel through witnessing to his ministry “in Jerusalem, and in all Judea, and Samaria, and to the ends of the earth.”</a:t>
            </a:r>
          </a:p>
          <a:p>
            <a:r>
              <a:rPr lang="en-US" b="1">
                <a:latin typeface="Times" charset="0"/>
                <a:ea typeface="ＭＳ Ｐゴシック" charset="0"/>
                <a:cs typeface="ＭＳ Ｐゴシック" charset="0"/>
              </a:rPr>
              <a:t>////	Chapters 8 through 12 expand the cast to include Philip, Paul and Peter.  Persecution occurs and the church begins to move out into the surrounding regions and provinces…Palestine and Syria!</a:t>
            </a:r>
          </a:p>
          <a:p>
            <a:r>
              <a:rPr lang="en-US" b="1">
                <a:latin typeface="Times" charset="0"/>
                <a:ea typeface="ＭＳ Ｐゴシック" charset="0"/>
                <a:cs typeface="ＭＳ Ｐゴシック" charset="0"/>
              </a:rPr>
              <a:t>////	AND INTO THE WORLD!  The remainder of the book –– Chapters 13 through 28 –– establishes THE MISSIONARY AGENDA of the early church.  Paul is the central character as he expands the Gospel throughout the Mediterranean Basin.  He is required to make studied responses to many of the leaders and thinkers of his day, ending in his final voyage to Rome where his courageous ministry ends.</a:t>
            </a:r>
          </a:p>
          <a:p>
            <a:r>
              <a:rPr lang="en-US" b="1">
                <a:latin typeface="Times" charset="0"/>
                <a:ea typeface="ＭＳ Ｐゴシック" charset="0"/>
                <a:cs typeface="ＭＳ Ｐゴシック" charset="0"/>
              </a:rPr>
              <a:t>////	Through its 28 chapters…THE ACTS presents an ageless drama in three episodes.  The church is born in these pages…and here YOU AND I ARE LEFT TO CONTINUE THE WORK! </a:t>
            </a:r>
          </a:p>
          <a:p>
            <a:r>
              <a:rPr lang="en-US" b="1">
                <a:latin typeface="Times" charset="0"/>
                <a:ea typeface="ＭＳ Ｐゴシック" charset="0"/>
                <a:cs typeface="ＭＳ Ｐゴシック" charset="0"/>
              </a:rPr>
              <a:t>////	So the question remains: WHAT ARE WE DOING ABOUT IT?   And the story moves 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963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For that new organism, the Church, enormous unexpected and troubling issues emerged among the widespread congregations –– between the people themselves and also concerning their worship of the Lord.  For those reasons, in the absence of printing, it was necessary to circulate instructive letters from the church leaders.  They were known then and now as THE EPISTLES.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One way to frame these problems and to appreciate the daunting challenge of the task of missions –– then and now –– is to appreciate and to straighten out Paul’s wide travels!  For most people…Paul’s trips have always been – to say the least – geographically confusing!</a:t>
            </a:r>
          </a:p>
          <a:p>
            <a:r>
              <a:rPr lang="en-US" b="1">
                <a:latin typeface="Times" charset="0"/>
                <a:ea typeface="ＭＳ Ｐゴシック" charset="0"/>
                <a:cs typeface="ＭＳ Ｐゴシック" charset="0"/>
              </a:rPr>
              <a:t>////	You know that map in the back of your Bible…the one with all the dotted lines…the dashed lines…straight lines…lines with little circles…lines of different colors…and often all of them PRINTED ON TOP OF EACH OTHER.</a:t>
            </a:r>
          </a:p>
        </p:txBody>
      </p:sp>
      <p:sp>
        <p:nvSpPr>
          <p:cNvPr id="7168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7373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Understand this!  Paul was a real world traveler!  And he was all over the Mediterranean Basin…from Palestine in the Ancient Near East to the Boot of Italy…perhaps even as far as Spain.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why is this important to us…right now?  Because…</a:t>
            </a:r>
          </a:p>
          <a:p>
            <a:r>
              <a:rPr lang="en-US" b="1">
                <a:latin typeface="Times" charset="0"/>
                <a:ea typeface="ＭＳ Ｐゴシック" charset="0"/>
                <a:cs typeface="ＭＳ Ｐゴシック" charset="0"/>
              </a:rPr>
              <a:t>////	…right here…in these dramatic pages of The Acts…we find the absolute beginnings of world missions.</a:t>
            </a: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Here’s one way.</a:t>
            </a:r>
          </a:p>
        </p:txBody>
      </p:sp>
      <p:sp>
        <p:nvSpPr>
          <p:cNvPr id="778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 look at the itinerary itself!  There were four main trips throughout the Mediterranean Basin…in both Europe and Asia.</a:t>
            </a:r>
          </a:p>
          <a:p>
            <a:r>
              <a:rPr lang="en-US" b="1">
                <a:latin typeface="Times" charset="0"/>
                <a:ea typeface="ＭＳ Ｐゴシック" charset="0"/>
                <a:cs typeface="ＭＳ Ｐゴシック" charset="0"/>
              </a:rPr>
              <a:t>…with one side trip to Jerusalem…that one was a quick trip…but it changed the Church forever and redirected it theological foundations from that moment on!</a:t>
            </a:r>
          </a:p>
          <a:p>
            <a:r>
              <a:rPr lang="en-US" b="1">
                <a:latin typeface="Times" charset="0"/>
                <a:ea typeface="ＭＳ Ｐゴシック" charset="0"/>
                <a:cs typeface="ＭＳ Ｐゴシック" charset="0"/>
              </a:rPr>
              <a:t>////	Now look at the list of the cities, towns and regions that were Paul’s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1">
                <a:latin typeface="Times" charset="0"/>
                <a:ea typeface="ＭＳ Ｐゴシック" charset="0"/>
                <a:cs typeface="ＭＳ Ｐゴシック" charset="0"/>
              </a:rPr>
              <a:t>City after city…region after region!</a:t>
            </a:r>
          </a:p>
          <a:p>
            <a:r>
              <a:rPr lang="en-US" b="1">
                <a:latin typeface="Times" charset="0"/>
                <a:ea typeface="ＭＳ Ｐゴシック" charset="0"/>
                <a:cs typeface="ＭＳ Ｐゴシック" charset="0"/>
              </a:rPr>
              <a:t>////	Notice how often the city of Syrian Antioch appears on Paul’s itinerary time after time.  It was located about 500 miles north of Jerusalem.  That geographical fact shows that much of Paul’s living and planning took place far away from Jerusalem, the home of the mother church of the new faith.  </a:t>
            </a:r>
          </a:p>
          <a:p>
            <a:r>
              <a:rPr lang="en-US" b="1">
                <a:latin typeface="Times" charset="0"/>
                <a:ea typeface="ＭＳ Ｐゴシック" charset="0"/>
                <a:cs typeface="ＭＳ Ｐゴシック" charset="0"/>
              </a:rPr>
              <a:t>////	Now, a few thoughts about these travel routes and the purposes of each trip can give us great insight into Paul’s mission, enormous physical effort and the world-shaking results of his work.</a:t>
            </a: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Each trip was unique in purpose and accomplishment.</a:t>
            </a:r>
          </a:p>
          <a:p>
            <a:r>
              <a:rPr lang="en-US" b="1">
                <a:latin typeface="Times" charset="0"/>
                <a:ea typeface="ＭＳ Ｐゴシック" charset="0"/>
                <a:cs typeface="ＭＳ Ｐゴシック" charset="0"/>
              </a:rPr>
              <a:t>The first trip out…let’s call it THE LABORATORY…</a:t>
            </a:r>
          </a:p>
          <a:p>
            <a:r>
              <a:rPr lang="en-US" b="1">
                <a:latin typeface="Times" charset="0"/>
                <a:ea typeface="ＭＳ Ｐゴシック" charset="0"/>
                <a:cs typeface="ＭＳ Ｐゴシック" charset="0"/>
              </a:rPr>
              <a:t>////	…then THE EUROPEAN THRUST…</a:t>
            </a:r>
          </a:p>
          <a:p>
            <a:r>
              <a:rPr lang="en-US" b="1">
                <a:latin typeface="Times" charset="0"/>
                <a:ea typeface="ＭＳ Ｐゴシック" charset="0"/>
                <a:cs typeface="ＭＳ Ｐゴシック" charset="0"/>
              </a:rPr>
              <a:t>////	…followed by AN ASIAN THRUST…finally…</a:t>
            </a:r>
          </a:p>
          <a:p>
            <a:r>
              <a:rPr lang="en-US" b="1">
                <a:latin typeface="Times" charset="0"/>
                <a:ea typeface="ＭＳ Ｐゴシック" charset="0"/>
                <a:cs typeface="ＭＳ Ｐゴシック" charset="0"/>
              </a:rPr>
              <a:t>////	TO ROME AND GAIN!</a:t>
            </a:r>
          </a:p>
          <a:p>
            <a:r>
              <a:rPr lang="en-US" b="1">
                <a:latin typeface="Times" charset="0"/>
                <a:ea typeface="ＭＳ Ｐゴシック" charset="0"/>
                <a:cs typeface="ＭＳ Ｐゴシック" charset="0"/>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1">
                <a:latin typeface="Times" charset="0"/>
                <a:ea typeface="ＭＳ Ｐゴシック" charset="0"/>
                <a:cs typeface="ＭＳ Ｐゴシック" charset="0"/>
              </a:rPr>
              <a:t>////	And then the great Jerusalem Council…more on that shortly.</a:t>
            </a:r>
          </a:p>
          <a:p>
            <a:r>
              <a:rPr lang="en-US" b="1">
                <a:latin typeface="Times" charset="0"/>
                <a:ea typeface="ＭＳ Ｐゴシック" charset="0"/>
                <a:cs typeface="ＭＳ Ｐゴシック" charset="0"/>
              </a:rPr>
              <a:t>////	Then the EUROPEAN THRUST…where Paul’s main activities centered on philosophical Athens and the rough seaside city of Corinth.</a:t>
            </a:r>
          </a:p>
          <a:p>
            <a:r>
              <a:rPr lang="en-US" b="1">
                <a:latin typeface="Times" charset="0"/>
                <a:ea typeface="ＭＳ Ｐゴシック" charset="0"/>
                <a:cs typeface="ＭＳ Ｐゴシック" charset="0"/>
              </a:rPr>
              <a:t>////	In his ASIAN THRUST … Paul lived for a very long time in the city of Ephesus…then following these decades of inventing “mission”…</a:t>
            </a:r>
          </a:p>
          <a:p>
            <a:r>
              <a:rPr lang="en-US" b="1">
                <a:latin typeface="Times" charset="0"/>
                <a:ea typeface="ＭＳ Ｐゴシック" charset="0"/>
                <a:cs typeface="ＭＳ Ｐゴシック" charset="0"/>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397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To frame all this…again look at Israel on the map…resting there in that far eastern end of the Mediterranean…as we looked at it in the Silent Period…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29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So…using Study Help #20 as your worksheet, let’s look at it closely as “THE NEW TESTAMENT COMES TOGETHER.” </a:t>
            </a:r>
          </a:p>
          <a:p>
            <a:r>
              <a:rPr lang="en-US" b="1">
                <a:latin typeface="Times" charset="0"/>
                <a:ea typeface="ＭＳ Ｐゴシック" charset="0"/>
                <a:cs typeface="ＭＳ Ｐゴシック" charset="0"/>
              </a:rPr>
              <a:t>////	We begin on the left with THE FACTS AND THEOLOGICAL FOUNDATIONS…these are THE GOSPELS.  We’ll fill in the blanks on the Study Guide as we go forward.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601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To frame all this…again look at Israel on the map…resting there in that far eastern end of the Mediterranean…as we looked at it in the Silent Period…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806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011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216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421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625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830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these ideas in mind…and with Study Help #24…let’s go with Paul on his JOURNEYS AT A GLANCE.  First…the main locations of the dramatic action facing Paul and his little party…</a:t>
            </a:r>
          </a:p>
          <a:p>
            <a:r>
              <a:rPr lang="en-US" b="1">
                <a:latin typeface="Times" charset="0"/>
                <a:ea typeface="ＭＳ Ｐゴシック" charset="0"/>
                <a:cs typeface="ＭＳ Ｐゴシック" charset="0"/>
              </a:rPr>
              <a:t>////	Here is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PISIDIAN Antioch…(there were many ancient Antiochs!)…</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Macedonia…(Remember Alexander’s birthplace?)…</a:t>
            </a:r>
          </a:p>
          <a:p>
            <a:r>
              <a:rPr lang="en-US" b="1">
                <a:latin typeface="Times" charset="0"/>
                <a:ea typeface="ＭＳ Ｐゴシック" charset="0"/>
                <a:cs typeface="ＭＳ Ｐゴシック" charset="0"/>
              </a:rPr>
              <a:t>////	Athens…</a:t>
            </a:r>
          </a:p>
          <a:p>
            <a:r>
              <a:rPr lang="en-US" b="1">
                <a:latin typeface="Times" charset="0"/>
                <a:ea typeface="ＭＳ Ｐゴシック" charset="0"/>
                <a:cs typeface="ＭＳ Ｐゴシック" charset="0"/>
              </a:rPr>
              <a:t>////	and the capital city of the world of his day…ROME, at the center of Empire.</a:t>
            </a:r>
          </a:p>
          <a:p>
            <a:r>
              <a:rPr lang="en-US" b="1">
                <a:latin typeface="Times" charset="0"/>
                <a:ea typeface="ＭＳ Ｐゴシック" charset="0"/>
                <a:cs typeface="ＭＳ Ｐゴシック" charset="0"/>
              </a:rPr>
              <a:t>////	So…Trip #1: Call it the HOOK…or A LABORATORY on Study Help #24…</a:t>
            </a:r>
          </a:p>
          <a:p>
            <a:r>
              <a:rPr lang="en-US" b="1">
                <a:latin typeface="Times" charset="0"/>
                <a:ea typeface="ＭＳ Ｐゴシック" charset="0"/>
                <a:cs typeface="ＭＳ Ｐゴシック" charset="0"/>
              </a:rPr>
              <a:t>////	Recounted in some detail in Acts 13 and 14. </a:t>
            </a:r>
          </a:p>
          <a:p>
            <a:r>
              <a:rPr lang="en-US" b="1">
                <a:latin typeface="Times" charset="0"/>
                <a:ea typeface="ＭＳ Ｐゴシック" charset="0"/>
                <a:cs typeface="ＭＳ Ｐゴシック" charset="0"/>
              </a:rPr>
              <a:t>////	Here’s a Cyprian beach typical of those Paul and his party would have moved across. </a:t>
            </a:r>
          </a:p>
          <a:p>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r>
              <a:rPr lang="en-US" b="1">
                <a:latin typeface="Times" charset="0"/>
                <a:ea typeface="ＭＳ Ｐゴシック" charset="0"/>
                <a:cs typeface="ＭＳ Ｐゴシック" charset="0"/>
              </a:rPr>
              <a:t>////	LENGTH OF THIS TRIP: PROBABLY ABOUT TWO YEARS</a:t>
            </a:r>
          </a:p>
          <a:p>
            <a:r>
              <a:rPr lang="en-US" b="1">
                <a:latin typeface="Times" charset="0"/>
                <a:ea typeface="ＭＳ Ｐゴシック" charset="0"/>
                <a:cs typeface="ＭＳ Ｐゴシック" charset="0"/>
              </a:rPr>
              <a:t>IN THE LAST HALF OF THE A.D. 40s.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035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2403"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[ON MED MAP: AUTO INSERTION OF 31 DOTS INDICATING NEWLY PLANTED CHURCHES –– REPRESENTATIVE ONLY]</a:t>
            </a:r>
          </a:p>
          <a:p>
            <a:r>
              <a:rPr lang="en-US" b="1">
                <a:latin typeface="Times" charset="0"/>
                <a:ea typeface="ＭＳ Ｐゴシック" charset="0"/>
                <a:cs typeface="ＭＳ Ｐゴシック" charset="0"/>
              </a:rPr>
              <a:t>As a means of wide communication, these circular letters were written to the new churches all across the Mediterranean Basin-- from Palestine to today’s Italy, Greece, Turkey and Crete.  They dealt –– then and now ––with all matters imaginable of life and living among members of the many churches springing up throughout the region.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4451"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They provided the early church with its foundational principles of          </a:t>
            </a:r>
          </a:p>
          <a:p>
            <a:r>
              <a:rPr lang="en-US" b="1">
                <a:latin typeface="Times" charset="0"/>
                <a:ea typeface="ＭＳ Ｐゴシック" charset="0"/>
                <a:cs typeface="ＭＳ Ｐゴシック" charset="0"/>
              </a:rPr>
              <a:t>////	organization, operation and expansion…</a:t>
            </a:r>
          </a:p>
          <a:p>
            <a:r>
              <a:rPr lang="en-US" b="1">
                <a:latin typeface="Times" charset="0"/>
                <a:ea typeface="ＭＳ Ｐゴシック" charset="0"/>
                <a:cs typeface="ＭＳ Ｐゴシック" charset="0"/>
              </a:rPr>
              <a:t>////	for life in the church, </a:t>
            </a:r>
          </a:p>
          <a:p>
            <a:r>
              <a:rPr lang="en-US" b="1">
                <a:latin typeface="Times" charset="0"/>
                <a:ea typeface="ＭＳ Ｐゴシック" charset="0"/>
                <a:cs typeface="ＭＳ Ｐゴシック" charset="0"/>
              </a:rPr>
              <a:t>////	for life in the family, </a:t>
            </a:r>
          </a:p>
          <a:p>
            <a:r>
              <a:rPr lang="en-US" b="1">
                <a:latin typeface="Times" charset="0"/>
                <a:ea typeface="ＭＳ Ｐゴシック" charset="0"/>
                <a:cs typeface="ＭＳ Ｐゴシック" charset="0"/>
              </a:rPr>
              <a:t>////	for life among the men and women of the church, and most importantly, </a:t>
            </a:r>
          </a:p>
          <a:p>
            <a:r>
              <a:rPr lang="en-US" b="1">
                <a:latin typeface="Times" charset="0"/>
                <a:ea typeface="ＭＳ Ｐゴシック" charset="0"/>
                <a:cs typeface="ＭＳ Ｐゴシック" charset="0"/>
              </a:rPr>
              <a:t>////	for an ever-expanding personal life in the Spirit while directing </a:t>
            </a:r>
          </a:p>
          <a:p>
            <a:r>
              <a:rPr lang="en-US" b="1">
                <a:latin typeface="Times" charset="0"/>
                <a:ea typeface="ＭＳ Ｐゴシック" charset="0"/>
                <a:cs typeface="ＭＳ Ｐゴシック" charset="0"/>
              </a:rPr>
              <a:t>////	efforts of the new Church toward accomplishment of The Great Commission.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33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 next column presents CHURCH HISTORY…THE ACTS OF THE APOSTLES.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649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854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059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264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469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673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Before we leave Paul’s part of the Epistles collection, move to Study Help #25…where…</a:t>
            </a:r>
          </a:p>
          <a:p>
            <a:r>
              <a:rPr lang="en-US" b="1">
                <a:latin typeface="Times" charset="0"/>
                <a:ea typeface="ＭＳ Ｐゴシック" charset="0"/>
                <a:cs typeface="ＭＳ Ｐゴシック" charset="0"/>
              </a:rPr>
              <a:t>////	…we’ll indicate two anchor points in all that he thought, taught, and wrote.  Two of Paul’s key theological truths are significant because they are the very foundation of Christian thought and practice.</a:t>
            </a:r>
          </a:p>
          <a:p>
            <a:r>
              <a:rPr lang="en-US" b="1">
                <a:latin typeface="Times" charset="0"/>
                <a:ea typeface="ＭＳ Ｐゴシック" charset="0"/>
                <a:cs typeface="ＭＳ Ｐゴシック" charset="0"/>
              </a:rPr>
              <a:t>////	First…the word JUSTIFICATION…which means to release from the guilt of sin and to make RIGHTEOUS…	</a:t>
            </a:r>
          </a:p>
          <a:p>
            <a:r>
              <a:rPr lang="en-US" b="1">
                <a:latin typeface="Times" charset="0"/>
                <a:ea typeface="ＭＳ Ｐゴシック" charset="0"/>
                <a:cs typeface="ＭＳ Ｐゴシック" charset="0"/>
              </a:rPr>
              <a:t>////	The point being: JUSTIFICATION is an instant “one-time” event.</a:t>
            </a:r>
          </a:p>
          <a:p>
            <a:r>
              <a:rPr lang="en-US" b="1">
                <a:latin typeface="Times" charset="0"/>
                <a:ea typeface="ＭＳ Ｐゴシック" charset="0"/>
                <a:cs typeface="ＭＳ Ｐゴシック" charset="0"/>
              </a:rPr>
              <a:t>////	JUSTIFICATION takes us straight back to Abraham and his encounter with God in Genesis 15:6.  The Word reports that “Abram believed the Lord and he [God] credited it to him as righteousness.”</a:t>
            </a:r>
          </a:p>
          <a:p>
            <a:r>
              <a:rPr lang="en-US" b="1">
                <a:latin typeface="Times" charset="0"/>
                <a:ea typeface="ＭＳ Ｐゴシック" charset="0"/>
                <a:cs typeface="ＭＳ Ｐゴシック" charset="0"/>
              </a:rPr>
              <a:t>////	And then…SANCTIFICATION…that word meaning “to set apart for some sacred use.”  </a:t>
            </a:r>
          </a:p>
          <a:p>
            <a:r>
              <a:rPr lang="en-US" b="1">
                <a:latin typeface="Times" charset="0"/>
                <a:ea typeface="ＭＳ Ｐゴシック" charset="0"/>
                <a:cs typeface="ＭＳ Ｐゴシック" charset="0"/>
              </a:rPr>
              <a:t>////	Unlike JUSTIFICATION… SANCTIFICATION is a CONTINUING maturing process…growing daily, maturing steadily!</a:t>
            </a:r>
          </a:p>
          <a:p>
            <a:r>
              <a:rPr lang="en-US" b="1">
                <a:latin typeface="Times" charset="0"/>
                <a:ea typeface="ＭＳ Ｐゴシック" charset="0"/>
                <a:cs typeface="ＭＳ Ｐゴシック" charset="0"/>
              </a:rPr>
              <a:t>////	In 1 Corinthians 1:2…Paul wrote: “To the church of God in Corinth, to those sanctified in Christ Jesus and called to be holy, together with all those everywhere who call on the name of our Lord Jesus Christ…”</a:t>
            </a:r>
          </a:p>
          <a:p>
            <a:pPr lvl="2"/>
            <a:r>
              <a:rPr lang="en-US" b="1">
                <a:latin typeface="Times" charset="0"/>
                <a:ea typeface="ＭＳ Ｐゴシック" charset="0"/>
              </a:rPr>
              <a:t>Additional references to sanctification are found in 2 Corinthians 5:17 and Romans 5: 1-4.</a:t>
            </a:r>
          </a:p>
          <a:p>
            <a:r>
              <a:rPr lang="en-US" b="1">
                <a:latin typeface="Times" charset="0"/>
                <a:ea typeface="ＭＳ Ｐゴシック" charset="0"/>
                <a:cs typeface="ＭＳ Ｐゴシック" charset="0"/>
              </a:rPr>
              <a:t>////	JUSTIFICATION…A ONE-TIME EVENT… SANCTIFICATION… A CONTINUING MATURING PROCESS</a:t>
            </a:r>
          </a:p>
        </p:txBody>
      </p:sp>
      <p:sp>
        <p:nvSpPr>
          <p:cNvPr id="1187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083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288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These are the letters that have come down to us through history.  There may very well have been others, but these are the ones God saw fit to preserve for us today.</a:t>
            </a:r>
          </a:p>
        </p:txBody>
      </p:sp>
      <p:sp>
        <p:nvSpPr>
          <p:cNvPr id="12493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38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on to CHURCH ISSUES…these are THE EPISTLES or letters of</a:t>
            </a:r>
          </a:p>
          <a:p>
            <a:r>
              <a:rPr lang="en-US" b="1">
                <a:latin typeface="Times" charset="0"/>
                <a:ea typeface="ＭＳ Ｐゴシック" charset="0"/>
                <a:cs typeface="ＭＳ Ｐゴシック" charset="0"/>
              </a:rPr>
              <a:t>the early church.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Before we leave the Epistles, we should answer a question often asked of Bible teachers.  First…what about the ideas behind the letters?  </a:t>
            </a:r>
          </a:p>
          <a:p>
            <a:r>
              <a:rPr lang="en-US" b="1">
                <a:latin typeface="Times" charset="0"/>
                <a:ea typeface="ＭＳ Ｐゴシック" charset="0"/>
                <a:cs typeface="ＭＳ Ｐゴシック" charset="0"/>
              </a:rPr>
              <a:t>////	In other words…why were they written in the first place?</a:t>
            </a:r>
          </a:p>
        </p:txBody>
      </p:sp>
      <p:sp>
        <p:nvSpPr>
          <p:cNvPr id="1269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Study Help 26 to help put this together….</a:t>
            </a:r>
          </a:p>
          <a:p>
            <a:r>
              <a:rPr lang="en-US" b="1">
                <a:latin typeface="Times" charset="0"/>
                <a:ea typeface="ＭＳ Ｐゴシック" charset="0"/>
                <a:cs typeface="ＭＳ Ｐゴシック" charset="0"/>
              </a:rPr>
              <a:t>////	As earlier…the epistles are actually letters…</a:t>
            </a:r>
          </a:p>
          <a:p>
            <a:r>
              <a:rPr lang="en-US" b="1">
                <a:latin typeface="Times" charset="0"/>
                <a:ea typeface="ＭＳ Ｐゴシック" charset="0"/>
                <a:cs typeface="ＭＳ Ｐゴシック" charset="0"/>
              </a:rPr>
              <a:t>////	…in two sections.</a:t>
            </a:r>
          </a:p>
          <a:p>
            <a:r>
              <a:rPr lang="en-US" b="1">
                <a:latin typeface="Times" charset="0"/>
                <a:ea typeface="ＭＳ Ｐゴシック" charset="0"/>
                <a:cs typeface="ＭＳ Ｐゴシック" charset="0"/>
              </a:rPr>
              <a:t>////	…the so-called PAULINE EPISTLES…</a:t>
            </a:r>
          </a:p>
          <a:p>
            <a:r>
              <a:rPr lang="en-US" b="1">
                <a:latin typeface="Times" charset="0"/>
                <a:ea typeface="ＭＳ Ｐゴシック" charset="0"/>
                <a:cs typeface="ＭＳ Ｐゴシック" charset="0"/>
              </a:rPr>
              <a:t>////	…and the GENERAL EPISTLES…</a:t>
            </a:r>
          </a:p>
          <a:p>
            <a:r>
              <a:rPr lang="en-US" b="1">
                <a:latin typeface="Times" charset="0"/>
                <a:ea typeface="ＭＳ Ｐゴシック" charset="0"/>
                <a:cs typeface="ＭＳ Ｐゴシック" charset="0"/>
              </a:rPr>
              <a:t>////	OR…the letters that Paul wrote…</a:t>
            </a:r>
          </a:p>
          <a:p>
            <a:r>
              <a:rPr lang="en-US" b="1">
                <a:latin typeface="Times" charset="0"/>
                <a:ea typeface="ＭＳ Ｐゴシック" charset="0"/>
                <a:cs typeface="ＭＳ Ｐゴシック" charset="0"/>
              </a:rPr>
              <a:t>////	and the letters from “the others.”</a:t>
            </a:r>
          </a:p>
        </p:txBody>
      </p:sp>
      <p:sp>
        <p:nvSpPr>
          <p:cNvPr id="1290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First…the letters from Paul’s pen…giving just one main idea from each of those letters…there are certainly other ideas beyond these.</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   +   +   +   +   +</a:t>
            </a:r>
          </a:p>
          <a:p>
            <a:r>
              <a:rPr lang="en-US" b="1">
                <a:latin typeface="Times New Roman" charset="0"/>
                <a:ea typeface="ＭＳ Ｐゴシック" charset="0"/>
                <a:cs typeface="ＭＳ Ｐゴシック" charset="0"/>
              </a:rPr>
              <a:t>////	ROMANS 1:17…Justification by FAITH…</a:t>
            </a:r>
          </a:p>
          <a:p>
            <a:r>
              <a:rPr lang="en-US" b="1">
                <a:latin typeface="Times New Roman" charset="0"/>
                <a:ea typeface="ＭＳ Ｐゴシック" charset="0"/>
                <a:cs typeface="ＭＳ Ｐゴシック" charset="0"/>
              </a:rPr>
              <a:t>“For in the gospel a righteousness from God is revealed, a righteousness that is by faith from first to last, just as it is written: ‘The righteous will live by faith.’” (NIV)</a:t>
            </a:r>
          </a:p>
          <a:p>
            <a:r>
              <a:rPr lang="en-US">
                <a:latin typeface="Times" charset="0"/>
                <a:ea typeface="ＭＳ Ｐゴシック" charset="0"/>
                <a:cs typeface="ＭＳ Ｐゴシック" charset="0"/>
              </a:rPr>
              <a:t>				+   +   +   +   +   +</a:t>
            </a:r>
          </a:p>
          <a:p>
            <a:pPr lvl="2"/>
            <a:r>
              <a:rPr lang="en-US">
                <a:latin typeface="Times" charset="0"/>
                <a:ea typeface="ＭＳ Ｐゴシック" charset="0"/>
              </a:rPr>
              <a:t>////	</a:t>
            </a:r>
            <a:r>
              <a:rPr lang="en-US" b="1">
                <a:latin typeface="Times" charset="0"/>
                <a:ea typeface="ＭＳ Ｐゴシック" charset="0"/>
              </a:rPr>
              <a:t>1 CORINTHIANS 1:2…concerning Christian conduct in the church…</a:t>
            </a:r>
          </a:p>
          <a:p>
            <a:r>
              <a:rPr lang="en-US" b="1">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2 CORINTHIANS 12:9….about the authenticity of Paul’s apostleship…</a:t>
            </a:r>
          </a:p>
          <a:p>
            <a:r>
              <a:rPr lang="en-US" b="1">
                <a:latin typeface="Times New Roman" charset="0"/>
                <a:ea typeface="ＭＳ Ｐゴシック" charset="0"/>
                <a:cs typeface="ＭＳ Ｐゴシック" charset="0"/>
              </a:rPr>
              <a:t>“But He said to me, ‘My grace is sufficient for you, for my power is made perfect in weakness.’  Therefore I will boast all the more gladly about my weaknesses, so that Christ’s power may rest on me.” (NIV)</a:t>
            </a:r>
          </a:p>
          <a:p>
            <a:r>
              <a:rPr lang="en-US" b="1">
                <a:latin typeface="Times" charset="0"/>
                <a:ea typeface="ＭＳ Ｐゴシック" charset="0"/>
                <a:cs typeface="ＭＳ Ｐゴシック" charset="0"/>
              </a:rPr>
              <a:t>				+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EPHESIANS 1:3…about the position and walk of the believer…</a:t>
            </a:r>
          </a:p>
          <a:p>
            <a:r>
              <a:rPr lang="en-US" b="1">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PHILIPPIANS 4:4…Jesus Christ our joy…</a:t>
            </a:r>
          </a:p>
          <a:p>
            <a:r>
              <a:rPr lang="en-US" b="1">
                <a:latin typeface="Times New Roman" charset="0"/>
                <a:ea typeface="ＭＳ Ｐゴシック" charset="0"/>
                <a:cs typeface="ＭＳ Ｐゴシック" charset="0"/>
              </a:rPr>
              <a:t>“Rejoice in the Lord always. I will say it again: Rejoice!”</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COLOSSIANS 2:10…Jesus Christ: totally adequate…</a:t>
            </a:r>
          </a:p>
          <a:p>
            <a:r>
              <a:rPr lang="en-US" b="1">
                <a:latin typeface="Times New Roman" charset="0"/>
                <a:ea typeface="ＭＳ Ｐゴシック" charset="0"/>
                <a:cs typeface="ＭＳ Ｐゴシック" charset="0"/>
              </a:rPr>
              <a:t>“…and you have been given fullness in Christ, who is the head over every power and authority.” (NIV)</a:t>
            </a:r>
          </a:p>
          <a:p>
            <a:r>
              <a:rPr lang="en-US" b="1">
                <a:latin typeface="Times" charset="0"/>
                <a:ea typeface="ＭＳ Ｐゴシック" charset="0"/>
                <a:cs typeface="ＭＳ Ｐゴシック" charset="0"/>
              </a:rPr>
              <a:t>				+   +   +   +   +   +</a:t>
            </a:r>
          </a:p>
          <a:p>
            <a:endParaRPr lang="en-US">
              <a:latin typeface="Times New Roman" charset="0"/>
              <a:ea typeface="ＭＳ Ｐゴシック" charset="0"/>
              <a:cs typeface="ＭＳ Ｐゴシック" charset="0"/>
            </a:endParaRPr>
          </a:p>
        </p:txBody>
      </p:sp>
      <p:sp>
        <p:nvSpPr>
          <p:cNvPr id="1310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First…the letters from Paul’s pen…giving just one main idea from each of those letters…there are certainly other ideas beyond these.</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   +   +   +   +   +</a:t>
            </a:r>
          </a:p>
          <a:p>
            <a:r>
              <a:rPr lang="en-US" b="1">
                <a:latin typeface="Times New Roman" charset="0"/>
                <a:ea typeface="ＭＳ Ｐゴシック" charset="0"/>
                <a:cs typeface="ＭＳ Ｐゴシック" charset="0"/>
              </a:rPr>
              <a:t>////	ROMANS 1:17…Justification by FAITH…</a:t>
            </a:r>
          </a:p>
          <a:p>
            <a:r>
              <a:rPr lang="en-US" b="1">
                <a:latin typeface="Times New Roman" charset="0"/>
                <a:ea typeface="ＭＳ Ｐゴシック" charset="0"/>
                <a:cs typeface="ＭＳ Ｐゴシック" charset="0"/>
              </a:rPr>
              <a:t>“For in the gospel a righteousness from God is revealed, a righteousness that is by faith from first to last, just as it is written: ‘The righteous will live by faith.’” (NIV)</a:t>
            </a:r>
          </a:p>
          <a:p>
            <a:r>
              <a:rPr lang="en-US">
                <a:latin typeface="Times" charset="0"/>
                <a:ea typeface="ＭＳ Ｐゴシック" charset="0"/>
                <a:cs typeface="ＭＳ Ｐゴシック" charset="0"/>
              </a:rPr>
              <a:t>				+   +   +   +   +   +</a:t>
            </a:r>
          </a:p>
          <a:p>
            <a:pPr lvl="2"/>
            <a:r>
              <a:rPr lang="en-US">
                <a:latin typeface="Times" charset="0"/>
                <a:ea typeface="ＭＳ Ｐゴシック" charset="0"/>
              </a:rPr>
              <a:t>////	</a:t>
            </a:r>
            <a:r>
              <a:rPr lang="en-US" b="1">
                <a:latin typeface="Times" charset="0"/>
                <a:ea typeface="ＭＳ Ｐゴシック" charset="0"/>
              </a:rPr>
              <a:t>1 CORINTHIANS 1:2…concerning Christian conduct in the church…</a:t>
            </a:r>
          </a:p>
          <a:p>
            <a:r>
              <a:rPr lang="en-US" b="1">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2 CORINTHIANS 12:9….about the authenticity of Paul’s apostleship…</a:t>
            </a:r>
          </a:p>
          <a:p>
            <a:r>
              <a:rPr lang="en-US" b="1">
                <a:latin typeface="Times New Roman" charset="0"/>
                <a:ea typeface="ＭＳ Ｐゴシック" charset="0"/>
                <a:cs typeface="ＭＳ Ｐゴシック" charset="0"/>
              </a:rPr>
              <a:t>“But He said to me, ‘My grace is sufficient for you, for my power is made perfect in weakness.’  Therefore I will boast all the more gladly about my weaknesses, so that Christ’s power may rest on me.” (NIV)</a:t>
            </a:r>
          </a:p>
          <a:p>
            <a:r>
              <a:rPr lang="en-US" b="1">
                <a:latin typeface="Times" charset="0"/>
                <a:ea typeface="ＭＳ Ｐゴシック" charset="0"/>
                <a:cs typeface="ＭＳ Ｐゴシック" charset="0"/>
              </a:rPr>
              <a:t>				+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EPHESIANS 1:3…about the position and walk of the believer…</a:t>
            </a:r>
          </a:p>
          <a:p>
            <a:r>
              <a:rPr lang="en-US" b="1">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PHILIPPIANS 4:4…Jesus Christ our joy…</a:t>
            </a:r>
          </a:p>
          <a:p>
            <a:r>
              <a:rPr lang="en-US" b="1">
                <a:latin typeface="Times New Roman" charset="0"/>
                <a:ea typeface="ＭＳ Ｐゴシック" charset="0"/>
                <a:cs typeface="ＭＳ Ｐゴシック" charset="0"/>
              </a:rPr>
              <a:t>“Rejoice in the Lord always. I will say it again: Rejoice!”</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COLOSSIANS 2:10…Jesus Christ: totally adequate…</a:t>
            </a:r>
          </a:p>
          <a:p>
            <a:r>
              <a:rPr lang="en-US" b="1">
                <a:latin typeface="Times New Roman" charset="0"/>
                <a:ea typeface="ＭＳ Ｐゴシック" charset="0"/>
                <a:cs typeface="ＭＳ Ｐゴシック" charset="0"/>
              </a:rPr>
              <a:t>“…and you have been given fullness in Christ, who is the head over every power and authority.” (NIV)</a:t>
            </a:r>
          </a:p>
          <a:p>
            <a:r>
              <a:rPr lang="en-US" b="1">
                <a:latin typeface="Times" charset="0"/>
                <a:ea typeface="ＭＳ Ｐゴシック" charset="0"/>
                <a:cs typeface="ＭＳ Ｐゴシック" charset="0"/>
              </a:rPr>
              <a:t>				+   +   +   +   +   +</a:t>
            </a:r>
          </a:p>
          <a:p>
            <a:endParaRPr lang="en-US">
              <a:latin typeface="Times New Roman" charset="0"/>
              <a:ea typeface="ＭＳ Ｐゴシック" charset="0"/>
              <a:cs typeface="ＭＳ Ｐゴシック" charset="0"/>
            </a:endParaRPr>
          </a:p>
        </p:txBody>
      </p:sp>
      <p:sp>
        <p:nvSpPr>
          <p:cNvPr id="1331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First…the letters from Paul’s pen…giving just one main idea from each of those letters…there are certainly other ideas beyond these.</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   +   +   +   +   +</a:t>
            </a:r>
          </a:p>
          <a:p>
            <a:r>
              <a:rPr lang="en-US" b="1">
                <a:latin typeface="Times New Roman" charset="0"/>
                <a:ea typeface="ＭＳ Ｐゴシック" charset="0"/>
                <a:cs typeface="ＭＳ Ｐゴシック" charset="0"/>
              </a:rPr>
              <a:t>////	ROMANS 1:17…Justification by FAITH…</a:t>
            </a:r>
          </a:p>
          <a:p>
            <a:r>
              <a:rPr lang="en-US" b="1">
                <a:latin typeface="Times New Roman" charset="0"/>
                <a:ea typeface="ＭＳ Ｐゴシック" charset="0"/>
                <a:cs typeface="ＭＳ Ｐゴシック" charset="0"/>
              </a:rPr>
              <a:t>“For in the gospel a righteousness from God is revealed, a righteousness that is by faith from first to last, just as it is written: ‘The righteous will live by faith.’” (NIV)</a:t>
            </a:r>
          </a:p>
          <a:p>
            <a:r>
              <a:rPr lang="en-US">
                <a:latin typeface="Times" charset="0"/>
                <a:ea typeface="ＭＳ Ｐゴシック" charset="0"/>
                <a:cs typeface="ＭＳ Ｐゴシック" charset="0"/>
              </a:rPr>
              <a:t>				+   +   +   +   +   +</a:t>
            </a:r>
          </a:p>
          <a:p>
            <a:pPr lvl="2"/>
            <a:r>
              <a:rPr lang="en-US">
                <a:latin typeface="Times" charset="0"/>
                <a:ea typeface="ＭＳ Ｐゴシック" charset="0"/>
              </a:rPr>
              <a:t>////	</a:t>
            </a:r>
            <a:r>
              <a:rPr lang="en-US" b="1">
                <a:latin typeface="Times" charset="0"/>
                <a:ea typeface="ＭＳ Ｐゴシック" charset="0"/>
              </a:rPr>
              <a:t>1 CORINTHIANS 1:2…concerning Christian conduct in the church…</a:t>
            </a:r>
          </a:p>
          <a:p>
            <a:r>
              <a:rPr lang="en-US" b="1">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2 CORINTHIANS 12:9….about the authenticity of Paul’s apostleship…</a:t>
            </a:r>
          </a:p>
          <a:p>
            <a:r>
              <a:rPr lang="en-US" b="1">
                <a:latin typeface="Times New Roman" charset="0"/>
                <a:ea typeface="ＭＳ Ｐゴシック" charset="0"/>
                <a:cs typeface="ＭＳ Ｐゴシック" charset="0"/>
              </a:rPr>
              <a:t>“But He said to me, ‘My grace is sufficient for you, for my power is made perfect in weakness.’  Therefore I will boast all the more gladly about my weaknesses, so that Christ’s power may rest on me.” (NIV)</a:t>
            </a:r>
          </a:p>
          <a:p>
            <a:r>
              <a:rPr lang="en-US" b="1">
                <a:latin typeface="Times" charset="0"/>
                <a:ea typeface="ＭＳ Ｐゴシック" charset="0"/>
                <a:cs typeface="ＭＳ Ｐゴシック" charset="0"/>
              </a:rPr>
              <a:t>				+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EPHESIANS 1:3…about the position and walk of the believer…</a:t>
            </a:r>
          </a:p>
          <a:p>
            <a:r>
              <a:rPr lang="en-US" b="1">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PHILIPPIANS 4:4…Jesus Christ our joy…</a:t>
            </a:r>
          </a:p>
          <a:p>
            <a:r>
              <a:rPr lang="en-US" b="1">
                <a:latin typeface="Times New Roman" charset="0"/>
                <a:ea typeface="ＭＳ Ｐゴシック" charset="0"/>
                <a:cs typeface="ＭＳ Ｐゴシック" charset="0"/>
              </a:rPr>
              <a:t>“Rejoice in the Lord always. I will say it again: Rejoice!”</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COLOSSIANS 2:10…Jesus Christ: totally adequate…</a:t>
            </a:r>
          </a:p>
          <a:p>
            <a:r>
              <a:rPr lang="en-US" b="1">
                <a:latin typeface="Times New Roman" charset="0"/>
                <a:ea typeface="ＭＳ Ｐゴシック" charset="0"/>
                <a:cs typeface="ＭＳ Ｐゴシック" charset="0"/>
              </a:rPr>
              <a:t>“…and you have been given fullness in Christ, who is the head over every power and authority.” (NIV)</a:t>
            </a:r>
          </a:p>
          <a:p>
            <a:r>
              <a:rPr lang="en-US" b="1">
                <a:latin typeface="Times" charset="0"/>
                <a:ea typeface="ＭＳ Ｐゴシック" charset="0"/>
                <a:cs typeface="ＭＳ Ｐゴシック" charset="0"/>
              </a:rPr>
              <a:t>				+   +   +   +   +   +</a:t>
            </a:r>
          </a:p>
          <a:p>
            <a:endParaRPr lang="en-US">
              <a:latin typeface="Times New Roman" charset="0"/>
              <a:ea typeface="ＭＳ Ｐゴシック" charset="0"/>
              <a:cs typeface="ＭＳ Ｐゴシック" charset="0"/>
            </a:endParaRPr>
          </a:p>
        </p:txBody>
      </p:sp>
      <p:sp>
        <p:nvSpPr>
          <p:cNvPr id="1351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First…the letters from Paul’s pen…giving just one main idea from each of those letters…there are certainly other ideas beyond these.</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   +   +   +   +   +</a:t>
            </a:r>
          </a:p>
          <a:p>
            <a:r>
              <a:rPr lang="en-US" b="1">
                <a:latin typeface="Times New Roman" charset="0"/>
                <a:ea typeface="ＭＳ Ｐゴシック" charset="0"/>
                <a:cs typeface="ＭＳ Ｐゴシック" charset="0"/>
              </a:rPr>
              <a:t>////	ROMANS 1:17…Justification by FAITH…</a:t>
            </a:r>
          </a:p>
          <a:p>
            <a:r>
              <a:rPr lang="en-US" b="1">
                <a:latin typeface="Times New Roman" charset="0"/>
                <a:ea typeface="ＭＳ Ｐゴシック" charset="0"/>
                <a:cs typeface="ＭＳ Ｐゴシック" charset="0"/>
              </a:rPr>
              <a:t>“For in the gospel a righteousness from God is revealed, a righteousness that is by faith from first to last, just as it is written: ‘The righteous will live by faith.’” (NIV)</a:t>
            </a:r>
          </a:p>
          <a:p>
            <a:r>
              <a:rPr lang="en-US">
                <a:latin typeface="Times" charset="0"/>
                <a:ea typeface="ＭＳ Ｐゴシック" charset="0"/>
                <a:cs typeface="ＭＳ Ｐゴシック" charset="0"/>
              </a:rPr>
              <a:t>				+   +   +   +   +   +</a:t>
            </a:r>
          </a:p>
          <a:p>
            <a:pPr lvl="2"/>
            <a:r>
              <a:rPr lang="en-US">
                <a:latin typeface="Times" charset="0"/>
                <a:ea typeface="ＭＳ Ｐゴシック" charset="0"/>
              </a:rPr>
              <a:t>////	</a:t>
            </a:r>
            <a:r>
              <a:rPr lang="en-US" b="1">
                <a:latin typeface="Times" charset="0"/>
                <a:ea typeface="ＭＳ Ｐゴシック" charset="0"/>
              </a:rPr>
              <a:t>1 CORINTHIANS 1:2…concerning Christian conduct in the church…</a:t>
            </a:r>
          </a:p>
          <a:p>
            <a:r>
              <a:rPr lang="en-US" b="1">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2 CORINTHIANS 12:9….about the authenticity of Paul’s apostleship…</a:t>
            </a:r>
          </a:p>
          <a:p>
            <a:r>
              <a:rPr lang="en-US" b="1">
                <a:latin typeface="Times New Roman" charset="0"/>
                <a:ea typeface="ＭＳ Ｐゴシック" charset="0"/>
                <a:cs typeface="ＭＳ Ｐゴシック" charset="0"/>
              </a:rPr>
              <a:t>“But He said to me, ‘My grace is sufficient for you, for my power is made perfect in weakness.’  Therefore I will boast all the more gladly about my weaknesses, so that Christ’s power may rest on me.” (NIV)</a:t>
            </a:r>
          </a:p>
          <a:p>
            <a:r>
              <a:rPr lang="en-US" b="1">
                <a:latin typeface="Times" charset="0"/>
                <a:ea typeface="ＭＳ Ｐゴシック" charset="0"/>
                <a:cs typeface="ＭＳ Ｐゴシック" charset="0"/>
              </a:rPr>
              <a:t>				+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EPHESIANS 1:3…about the position and walk of the believer…</a:t>
            </a:r>
          </a:p>
          <a:p>
            <a:r>
              <a:rPr lang="en-US" b="1">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PHILIPPIANS 4:4…Jesus Christ our joy…</a:t>
            </a:r>
          </a:p>
          <a:p>
            <a:r>
              <a:rPr lang="en-US" b="1">
                <a:latin typeface="Times New Roman" charset="0"/>
                <a:ea typeface="ＭＳ Ｐゴシック" charset="0"/>
                <a:cs typeface="ＭＳ Ｐゴシック" charset="0"/>
              </a:rPr>
              <a:t>“Rejoice in the Lord always. I will say it again: Rejoice!”</a:t>
            </a:r>
          </a:p>
          <a:p>
            <a:r>
              <a:rPr lang="en-US" b="1">
                <a:latin typeface="Times" charset="0"/>
                <a:ea typeface="ＭＳ Ｐゴシック" charset="0"/>
                <a:cs typeface="ＭＳ Ｐゴシック" charset="0"/>
              </a:rPr>
              <a:t>				+   +   +   +   +   +</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COLOSSIANS 2:10…Jesus Christ: totally adequate…</a:t>
            </a:r>
          </a:p>
          <a:p>
            <a:r>
              <a:rPr lang="en-US" b="1">
                <a:latin typeface="Times New Roman" charset="0"/>
                <a:ea typeface="ＭＳ Ｐゴシック" charset="0"/>
                <a:cs typeface="ＭＳ Ｐゴシック" charset="0"/>
              </a:rPr>
              <a:t>“…and you have been given fullness in Christ, who is the head over every power and authority.” (NIV)</a:t>
            </a:r>
          </a:p>
          <a:p>
            <a:r>
              <a:rPr lang="en-US" b="1">
                <a:latin typeface="Times" charset="0"/>
                <a:ea typeface="ＭＳ Ｐゴシック" charset="0"/>
                <a:cs typeface="ＭＳ Ｐゴシック" charset="0"/>
              </a:rPr>
              <a:t>				+   +   +   +   +   +</a:t>
            </a:r>
          </a:p>
          <a:p>
            <a:endParaRPr lang="en-US">
              <a:latin typeface="Times New Roman" charset="0"/>
              <a:ea typeface="ＭＳ Ｐゴシック" charset="0"/>
              <a:cs typeface="ＭＳ Ｐゴシック" charset="0"/>
            </a:endParaRPr>
          </a:p>
        </p:txBody>
      </p:sp>
      <p:sp>
        <p:nvSpPr>
          <p:cNvPr id="1372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9267"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Now…a final question about the letters…where were they written?</a:t>
            </a:r>
          </a:p>
          <a:p>
            <a:r>
              <a:rPr lang="en-US" b="1">
                <a:latin typeface="Times" charset="0"/>
                <a:ea typeface="ＭＳ Ｐゴシック" charset="0"/>
                <a:cs typeface="ＭＳ Ｐゴシック" charset="0"/>
              </a:rPr>
              <a:t>We know of six locations around the Mediterranean Sea from which they originated… </a:t>
            </a:r>
          </a:p>
          <a:p>
            <a:r>
              <a:rPr lang="en-US" b="1">
                <a:latin typeface="Times" charset="0"/>
                <a:ea typeface="ＭＳ Ｐゴシック" charset="0"/>
                <a:cs typeface="ＭＳ Ｐゴシック" charset="0"/>
              </a:rPr>
              <a:t>////	Jerusalem…</a:t>
            </a:r>
          </a:p>
          <a:p>
            <a:r>
              <a:rPr lang="en-US" b="1">
                <a:latin typeface="Times" charset="0"/>
                <a:ea typeface="ＭＳ Ｐゴシック" charset="0"/>
                <a:cs typeface="ＭＳ Ｐゴシック" charset="0"/>
              </a:rPr>
              <a:t>////	Syrian Antioch…</a:t>
            </a:r>
          </a:p>
          <a:p>
            <a:r>
              <a:rPr lang="en-US" b="1">
                <a:latin typeface="Times" charset="0"/>
                <a:ea typeface="ＭＳ Ｐゴシック" charset="0"/>
                <a:cs typeface="ＭＳ Ｐゴシック" charset="0"/>
              </a:rPr>
              <a:t>////	Ephesus…</a:t>
            </a:r>
          </a:p>
          <a:p>
            <a:r>
              <a:rPr lang="en-US" b="1">
                <a:latin typeface="Times" charset="0"/>
                <a:ea typeface="ＭＳ Ｐゴシック" charset="0"/>
                <a:cs typeface="ＭＳ Ｐゴシック" charset="0"/>
              </a:rPr>
              <a:t>////	Corinth…</a:t>
            </a:r>
          </a:p>
          <a:p>
            <a:r>
              <a:rPr lang="en-US" b="1">
                <a:latin typeface="Times" charset="0"/>
                <a:ea typeface="ＭＳ Ｐゴシック" charset="0"/>
                <a:cs typeface="ＭＳ Ｐゴシック" charset="0"/>
              </a:rPr>
              <a:t>////	the region of Macedonia…</a:t>
            </a:r>
          </a:p>
          <a:p>
            <a:r>
              <a:rPr lang="en-US" b="1">
                <a:latin typeface="Times" charset="0"/>
                <a:ea typeface="ＭＳ Ｐゴシック" charset="0"/>
                <a:cs typeface="ＭＳ Ｐゴシック" charset="0"/>
              </a:rPr>
              <a:t>////	and ancient Rome.  Then…beginning in Jerusalem, the home of the mother church of infant Christianity…AND NOT NECESSARILY IN THE ORDER OF THEIR WRITING…</a:t>
            </a:r>
          </a:p>
          <a:p>
            <a:r>
              <a:rPr lang="en-US" b="1">
                <a:latin typeface="Times" charset="0"/>
                <a:ea typeface="ＭＳ Ｐゴシック" charset="0"/>
                <a:cs typeface="ＭＳ Ｐゴシック" charset="0"/>
              </a:rPr>
              <a:t>////	 the letter of James…</a:t>
            </a:r>
          </a:p>
          <a:p>
            <a:r>
              <a:rPr lang="en-US" b="1">
                <a:latin typeface="Times" charset="0"/>
                <a:ea typeface="ＭＳ Ｐゴシック" charset="0"/>
                <a:cs typeface="ＭＳ Ｐゴシック" charset="0"/>
              </a:rPr>
              <a:t>////	and Jude.</a:t>
            </a:r>
          </a:p>
          <a:p>
            <a:pPr lvl="2"/>
            <a:r>
              <a:rPr lang="en-US" b="1">
                <a:latin typeface="Times" charset="0"/>
                <a:ea typeface="ＭＳ Ｐゴシック" charset="0"/>
              </a:rPr>
              <a:t>Then north to Syrian Antioch…Paul’s residence for many years…</a:t>
            </a:r>
          </a:p>
          <a:p>
            <a:r>
              <a:rPr lang="en-US" b="1">
                <a:latin typeface="Times" charset="0"/>
                <a:ea typeface="ＭＳ Ｐゴシック" charset="0"/>
                <a:cs typeface="ＭＳ Ｐゴシック" charset="0"/>
              </a:rPr>
              <a:t>////	his letter to the Galatians.</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Then from Ephesus…</a:t>
            </a:r>
          </a:p>
          <a:p>
            <a:r>
              <a:rPr lang="en-US" b="1">
                <a:latin typeface="Times" charset="0"/>
                <a:ea typeface="ＭＳ Ｐゴシック" charset="0"/>
                <a:cs typeface="ＭＳ Ｐゴシック" charset="0"/>
              </a:rPr>
              <a:t>////	First Corinthians…</a:t>
            </a:r>
          </a:p>
          <a:p>
            <a:r>
              <a:rPr lang="en-US" b="1">
                <a:latin typeface="Times" charset="0"/>
                <a:ea typeface="ＭＳ Ｐゴシック" charset="0"/>
                <a:cs typeface="ＭＳ Ｐゴシック" charset="0"/>
              </a:rPr>
              <a:t>////	Titus…</a:t>
            </a:r>
          </a:p>
          <a:p>
            <a:r>
              <a:rPr lang="en-US" b="1">
                <a:latin typeface="Times" charset="0"/>
                <a:ea typeface="ＭＳ Ｐゴシック" charset="0"/>
                <a:cs typeface="ＭＳ Ｐゴシック" charset="0"/>
              </a:rPr>
              <a:t>////	First John…</a:t>
            </a:r>
          </a:p>
          <a:p>
            <a:r>
              <a:rPr lang="en-US" b="1">
                <a:latin typeface="Times" charset="0"/>
                <a:ea typeface="ＭＳ Ｐゴシック" charset="0"/>
                <a:cs typeface="ＭＳ Ｐゴシック" charset="0"/>
              </a:rPr>
              <a:t>////	Second John…and</a:t>
            </a:r>
          </a:p>
          <a:p>
            <a:r>
              <a:rPr lang="en-US" b="1">
                <a:latin typeface="Times" charset="0"/>
                <a:ea typeface="ＭＳ Ｐゴシック" charset="0"/>
                <a:cs typeface="ＭＳ Ｐゴシック" charset="0"/>
              </a:rPr>
              <a:t>////	Third John.</a:t>
            </a:r>
          </a:p>
          <a:p>
            <a:r>
              <a:rPr lang="en-US" b="1">
                <a:latin typeface="Times" charset="0"/>
                <a:ea typeface="ＭＳ Ｐゴシック" charset="0"/>
                <a:cs typeface="ＭＳ Ｐゴシック" charset="0"/>
              </a:rPr>
              <a:t>Further east in Corinth, not far from Athens…Paul wrote</a:t>
            </a:r>
          </a:p>
          <a:p>
            <a:r>
              <a:rPr lang="en-US" b="1">
                <a:latin typeface="Times" charset="0"/>
                <a:ea typeface="ＭＳ Ｐゴシック" charset="0"/>
                <a:cs typeface="ＭＳ Ｐゴシック" charset="0"/>
              </a:rPr>
              <a:t>///	the great letter to the Romans…</a:t>
            </a:r>
          </a:p>
          <a:p>
            <a:r>
              <a:rPr lang="en-US" b="1">
                <a:latin typeface="Times" charset="0"/>
                <a:ea typeface="ＭＳ Ｐゴシック" charset="0"/>
                <a:cs typeface="ＭＳ Ｐゴシック" charset="0"/>
              </a:rPr>
              <a:t>////	First Thessalonians…and</a:t>
            </a:r>
          </a:p>
          <a:p>
            <a:r>
              <a:rPr lang="en-US" b="1">
                <a:latin typeface="Times" charset="0"/>
                <a:ea typeface="ＭＳ Ｐゴシック" charset="0"/>
                <a:cs typeface="ＭＳ Ｐゴシック" charset="0"/>
              </a:rPr>
              <a:t>////	Second Thessalonians…</a:t>
            </a:r>
          </a:p>
          <a:p>
            <a:r>
              <a:rPr lang="en-US" b="1">
                <a:latin typeface="Times" charset="0"/>
                <a:ea typeface="ＭＳ Ｐゴシック" charset="0"/>
                <a:cs typeface="ＭＳ Ｐゴシック" charset="0"/>
              </a:rPr>
              <a:t>Northward, somewhere in the region of Macedonia…</a:t>
            </a:r>
          </a:p>
          <a:p>
            <a:r>
              <a:rPr lang="en-US" b="1">
                <a:latin typeface="Times" charset="0"/>
                <a:ea typeface="ＭＳ Ｐゴシック" charset="0"/>
                <a:cs typeface="ＭＳ Ｐゴシック" charset="0"/>
              </a:rPr>
              <a:t>////	came Second Corinthians…</a:t>
            </a:r>
          </a:p>
          <a:p>
            <a:r>
              <a:rPr lang="en-US" b="1">
                <a:latin typeface="Times" charset="0"/>
                <a:ea typeface="ＭＳ Ｐゴシック" charset="0"/>
                <a:cs typeface="ＭＳ Ｐゴシック" charset="0"/>
              </a:rPr>
              <a:t>////	and Paul’s First letter to Timothy.</a:t>
            </a:r>
          </a:p>
          <a:p>
            <a:r>
              <a:rPr lang="en-US" b="1">
                <a:latin typeface="Times" charset="0"/>
                <a:ea typeface="ＭＳ Ｐゴシック" charset="0"/>
                <a:cs typeface="ＭＳ Ｐゴシック" charset="0"/>
              </a:rPr>
              <a:t>Rome was the site of many letters…such as</a:t>
            </a:r>
          </a:p>
          <a:p>
            <a:r>
              <a:rPr lang="en-US" b="1">
                <a:latin typeface="Times" charset="0"/>
                <a:ea typeface="ＭＳ Ｐゴシック" charset="0"/>
                <a:cs typeface="ＭＳ Ｐゴシック" charset="0"/>
              </a:rPr>
              <a:t>////	the one to the Ephesians…</a:t>
            </a:r>
          </a:p>
          <a:p>
            <a:r>
              <a:rPr lang="en-US" b="1">
                <a:latin typeface="Times" charset="0"/>
                <a:ea typeface="ＭＳ Ｐゴシック" charset="0"/>
                <a:cs typeface="ＭＳ Ｐゴシック" charset="0"/>
              </a:rPr>
              <a:t>////	to the Colossians…</a:t>
            </a:r>
          </a:p>
          <a:p>
            <a:r>
              <a:rPr lang="en-US" b="1">
                <a:latin typeface="Times" charset="0"/>
                <a:ea typeface="ＭＳ Ｐゴシック" charset="0"/>
                <a:cs typeface="ＭＳ Ｐゴシック" charset="0"/>
              </a:rPr>
              <a:t>////	the short letter to Philemon…</a:t>
            </a:r>
          </a:p>
          <a:p>
            <a:r>
              <a:rPr lang="en-US" b="1">
                <a:latin typeface="Times" charset="0"/>
                <a:ea typeface="ＭＳ Ｐゴシック" charset="0"/>
                <a:cs typeface="ＭＳ Ｐゴシック" charset="0"/>
              </a:rPr>
              <a:t>////	and Philippians.</a:t>
            </a:r>
          </a:p>
          <a:p>
            <a:r>
              <a:rPr lang="en-US" b="1">
                <a:latin typeface="Times" charset="0"/>
                <a:ea typeface="ＭＳ Ｐゴシック" charset="0"/>
                <a:cs typeface="ＭＳ Ｐゴシック" charset="0"/>
              </a:rPr>
              <a:t>Also from Rome…</a:t>
            </a:r>
          </a:p>
          <a:p>
            <a:r>
              <a:rPr lang="en-US" b="1">
                <a:latin typeface="Times" charset="0"/>
                <a:ea typeface="ＭＳ Ｐゴシック" charset="0"/>
                <a:cs typeface="ＭＳ Ｐゴシック" charset="0"/>
              </a:rPr>
              <a:t>////	First and…</a:t>
            </a:r>
          </a:p>
          <a:p>
            <a:r>
              <a:rPr lang="en-US" b="1">
                <a:latin typeface="Times" charset="0"/>
                <a:ea typeface="ＭＳ Ｐゴシック" charset="0"/>
                <a:cs typeface="ＭＳ Ｐゴシック" charset="0"/>
              </a:rPr>
              <a:t>////	Second Peter and</a:t>
            </a:r>
          </a:p>
          <a:p>
            <a:r>
              <a:rPr lang="en-US" b="1">
                <a:latin typeface="Times" charset="0"/>
                <a:ea typeface="ＭＳ Ｐゴシック" charset="0"/>
                <a:cs typeface="ＭＳ Ｐゴシック" charset="0"/>
              </a:rPr>
              <a:t>////	Second Timothy.</a:t>
            </a:r>
          </a:p>
          <a:p>
            <a:r>
              <a:rPr lang="en-US" b="1">
                <a:latin typeface="Times" charset="0"/>
                <a:ea typeface="ＭＳ Ｐゴシック" charset="0"/>
                <a:cs typeface="ＭＳ Ｐゴシック" charset="0"/>
              </a:rPr>
              <a:t>The last letter in this collection…</a:t>
            </a:r>
          </a:p>
          <a:p>
            <a:r>
              <a:rPr lang="en-US" b="1">
                <a:latin typeface="Times" charset="0"/>
                <a:ea typeface="ＭＳ Ｐゴシック" charset="0"/>
                <a:cs typeface="ＭＳ Ｐゴシック" charset="0"/>
              </a:rPr>
              <a:t>////	Hebrews…and its source could have been either the island of </a:t>
            </a:r>
          </a:p>
          <a:p>
            <a:r>
              <a:rPr lang="en-US" b="1">
                <a:latin typeface="Times" charset="0"/>
                <a:ea typeface="ＭＳ Ｐゴシック" charset="0"/>
                <a:cs typeface="ＭＳ Ｐゴシック" charset="0"/>
              </a:rPr>
              <a:t>Crete or from Rome -- because of evidences within the writings we can’t </a:t>
            </a:r>
          </a:p>
          <a:p>
            <a:r>
              <a:rPr lang="en-US" b="1">
                <a:latin typeface="Times" charset="0"/>
                <a:ea typeface="ＭＳ Ｐゴシック" charset="0"/>
                <a:cs typeface="ＭＳ Ｐゴシック" charset="0"/>
              </a:rPr>
              <a:t>be certain.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1315"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lvl="2"/>
            <a:r>
              <a:rPr lang="en-US" b="1">
                <a:latin typeface="Times" charset="0"/>
                <a:ea typeface="ＭＳ Ｐゴシック" charset="0"/>
              </a:rPr>
              <a:t>Now…if we again lay over that representation of the distant </a:t>
            </a:r>
          </a:p>
          <a:p>
            <a:pPr lvl="2"/>
            <a:r>
              <a:rPr lang="en-US" b="1">
                <a:latin typeface="Times" charset="0"/>
                <a:ea typeface="ＭＳ Ｐゴシック" charset="0"/>
              </a:rPr>
              <a:t>churches…far and wide…we can begin to appreciate the importance of </a:t>
            </a:r>
          </a:p>
          <a:p>
            <a:pPr lvl="2"/>
            <a:r>
              <a:rPr lang="en-US" b="1">
                <a:latin typeface="Times" charset="0"/>
                <a:ea typeface="ＭＳ Ｐゴシック" charset="0"/>
              </a:rPr>
              <a:t>Paul and The Others keeping in touch with the new untried </a:t>
            </a:r>
          </a:p>
          <a:p>
            <a:pPr lvl="2"/>
            <a:r>
              <a:rPr lang="en-US" b="1">
                <a:latin typeface="Times" charset="0"/>
                <a:ea typeface="ＭＳ Ｐゴシック" charset="0"/>
              </a:rPr>
              <a:t>organizations throughout the Mediterranean Basin.  Without these </a:t>
            </a:r>
          </a:p>
          <a:p>
            <a:pPr lvl="2"/>
            <a:r>
              <a:rPr lang="en-US" b="1">
                <a:latin typeface="Times" charset="0"/>
                <a:ea typeface="ＭＳ Ｐゴシック" charset="0"/>
              </a:rPr>
              <a:t>“circular letters” it is doubtful that the church would have survived.  </a:t>
            </a:r>
          </a:p>
          <a:p>
            <a:pPr lvl="2"/>
            <a:r>
              <a:rPr lang="en-US" b="1">
                <a:latin typeface="Times" charset="0"/>
                <a:ea typeface="ＭＳ Ｐゴシック" charset="0"/>
              </a:rPr>
              <a:t>Nor would we have crucial instructions for carrying out the commission </a:t>
            </a:r>
          </a:p>
          <a:p>
            <a:pPr lvl="2"/>
            <a:r>
              <a:rPr lang="en-US">
                <a:solidFill>
                  <a:schemeClr val="tx1"/>
                </a:solidFill>
                <a:latin typeface="Times" charset="0"/>
                <a:ea typeface="ＭＳ Ｐゴシック" charset="0"/>
              </a:rPr>
              <a:t>of our Lord in our own time.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3363"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5411"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43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finally that glimpse into eternity future…presented in THE REVELATION.  Imagine it as one bookend to Scripture that matches the first twelve chapters of Genesis in the Bible’s beginning pages, the other bookend that we talked about earlier.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745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Next…you’ll remember from “The Fabric of the Bible’s Chronology” the final threads that made up the vertical weave of that mental fabric.  We identified those vertical threads as  </a:t>
            </a:r>
          </a:p>
          <a:p>
            <a:r>
              <a:rPr lang="en-US" b="1">
                <a:latin typeface="Times" charset="0"/>
                <a:ea typeface="ＭＳ Ｐゴシック" charset="0"/>
                <a:cs typeface="ＭＳ Ｐゴシック" charset="0"/>
              </a:rPr>
              <a:t>////	THE MARRIAGE SUPPER OF THE LAMB, </a:t>
            </a:r>
          </a:p>
          <a:p>
            <a:r>
              <a:rPr lang="en-US" b="1">
                <a:latin typeface="Times" charset="0"/>
                <a:ea typeface="ＭＳ Ｐゴシック" charset="0"/>
                <a:cs typeface="ＭＳ Ｐゴシック" charset="0"/>
              </a:rPr>
              <a:t>////	THE SECOND COMING OF CHRIST, </a:t>
            </a:r>
          </a:p>
          <a:p>
            <a:r>
              <a:rPr lang="en-US" b="1">
                <a:latin typeface="Times" charset="0"/>
                <a:ea typeface="ＭＳ Ｐゴシック" charset="0"/>
                <a:cs typeface="ＭＳ Ｐゴシック" charset="0"/>
              </a:rPr>
              <a:t>////	THE EARTHLY REIGN OF CHRIST, </a:t>
            </a:r>
          </a:p>
          <a:p>
            <a:r>
              <a:rPr lang="en-US" b="1">
                <a:latin typeface="Times" charset="0"/>
                <a:ea typeface="ＭＳ Ｐゴシック" charset="0"/>
                <a:cs typeface="ＭＳ Ｐゴシック" charset="0"/>
              </a:rPr>
              <a:t>////	THE GREAT WHITE THRONE JUDGMENT, AND </a:t>
            </a:r>
          </a:p>
          <a:p>
            <a:r>
              <a:rPr lang="en-US" b="1">
                <a:latin typeface="Times" charset="0"/>
                <a:ea typeface="ＭＳ Ｐゴシック" charset="0"/>
                <a:cs typeface="ＭＳ Ｐゴシック" charset="0"/>
              </a:rPr>
              <a:t>////	THE NEW HEAVEN AND THE NEW EARTH.  </a:t>
            </a:r>
          </a:p>
          <a:p>
            <a:r>
              <a:rPr lang="en-US" b="1">
                <a:latin typeface="Times" charset="0"/>
                <a:ea typeface="ＭＳ Ｐゴシック" charset="0"/>
                <a:cs typeface="ＭＳ Ｐゴシック" charset="0"/>
              </a:rPr>
              <a:t>Again…most sectors of the Body of Christ recognize these five events, in The Revelation’s latter chapters, as significant actions that must be dealt with by the entire Creation at some future time.  Slightly expanded, here they are…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9507"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1555"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3603"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5651"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7699"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9747"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Finally…THE NEW </a:t>
            </a:r>
            <a:r>
              <a:rPr lang="en-US" b="1" i="1" u="sng">
                <a:latin typeface="Times New Roman" charset="0"/>
                <a:ea typeface="ＭＳ Ｐゴシック" charset="0"/>
                <a:cs typeface="ＭＳ Ｐゴシック" charset="0"/>
              </a:rPr>
              <a:t>HEAVEN</a:t>
            </a:r>
            <a:r>
              <a:rPr lang="en-US" b="1">
                <a:latin typeface="Times New Roman" charset="0"/>
                <a:ea typeface="ＭＳ Ｐゴシック" charset="0"/>
                <a:cs typeface="ＭＳ Ｐゴシック" charset="0"/>
              </a:rPr>
              <a:t> AND THE NEW </a:t>
            </a:r>
            <a:r>
              <a:rPr lang="en-US" b="1" i="1" u="sng">
                <a:latin typeface="Times New Roman" charset="0"/>
                <a:ea typeface="ＭＳ Ｐゴシック" charset="0"/>
                <a:cs typeface="ＭＳ Ｐゴシック" charset="0"/>
              </a:rPr>
              <a:t>EARTH…</a:t>
            </a:r>
            <a:r>
              <a:rPr lang="en-US" b="1" u="sng">
                <a:latin typeface="Times New Roman" charset="0"/>
                <a:ea typeface="ＭＳ Ｐゴシック" charset="0"/>
                <a:cs typeface="ＭＳ Ｐゴシック" charset="0"/>
              </a:rPr>
              <a:t>The Revelation </a:t>
            </a:r>
            <a:r>
              <a:rPr lang="en-US" b="1">
                <a:latin typeface="Times New Roman" charset="0"/>
                <a:ea typeface="ＭＳ Ｐゴシック" charset="0"/>
                <a:cs typeface="ＭＳ Ｐゴシック" charset="0"/>
              </a:rPr>
              <a:t> 21:1-8…from verses 1 and 2: “Then I saw a new heaven and a new earth, for the first heaven and the first earth had passed away, and there was no longer any sea…I saw the Holy City, the new Jerusalem, coming down out of heaven from God, prepared as a bride beautifully dressed for her husband.”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1795"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FIVE ANCHOR POINTS IN THE REVELATION from CHAPTERS 19, 20, and 21…a series of apocalyptic events that, for many Bible students, tell of real events coming upon the earth.  Are they true.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The Bible clearly answers that.  The glorious promise of Revelation says this: “He who testifies to these things says, </a:t>
            </a:r>
            <a:r>
              <a:rPr lang="en-US" b="1" i="1">
                <a:latin typeface="Times New Roman" charset="0"/>
                <a:ea typeface="ＭＳ Ｐゴシック" charset="0"/>
                <a:cs typeface="ＭＳ Ｐゴシック" charset="0"/>
              </a:rPr>
              <a:t>‘Yes, I am coming soon.</a:t>
            </a:r>
            <a:r>
              <a:rPr lang="en-US" b="1">
                <a:latin typeface="Times New Roman" charset="0"/>
                <a:ea typeface="ＭＳ Ｐゴシック" charset="0"/>
                <a:cs typeface="ＭＳ Ｐゴシック" charset="0"/>
              </a:rPr>
              <a:t> Amen.’ [Rev 22:20]  </a:t>
            </a:r>
            <a:r>
              <a:rPr lang="en-US" b="1">
                <a:latin typeface="Times" charset="0"/>
                <a:ea typeface="ＭＳ Ｐゴシック" charset="0"/>
                <a:cs typeface="ＭＳ Ｐゴシック" charset="0"/>
              </a:rPr>
              <a:t>And so we reach the culmination of God’s great love letter to man...the grand coda to the whole body of our Scriptures…an astonishing piece of literature that concludes the entire drama of God's Plan among men...begun in 2000 B.C. with old Abraham and those covenant promises…extending through the earthly ministry of His Son, Our Lord and the price he paid for our MISSING THE MARK…giving us that gift of eternal life…while pointing us toward a glorious future time when all is made new, all is sewed up, all is concluded in that time of The New Heaven and The New Earth.</a:t>
            </a:r>
          </a:p>
        </p:txBody>
      </p:sp>
      <p:sp>
        <p:nvSpPr>
          <p:cNvPr id="1638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And to that…after this Grand Tour through ALL of Scripture, we can say with great faith and hope: “Come, Lord Jesus!”</a:t>
            </a:r>
            <a:endParaRPr lang="en-US" altLang="ja-JP" b="1">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1658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048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the complete Study Guide...the Gospels…the Acts…the Epistles…and the Revelation..as it will appear when we finish unpacking it.  So...let's begin.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7939"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Study Help #35 now shows all the 27 books of the New Testament, organized and presented in a way which encourages mental recall and interconnection of events, people and depth of meaning.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9987" name="Text Box 2"/>
          <p:cNvSpPr>
            <a:spLocks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Side by side…Study Helps 34 and 35…bring it all together.  39 books in the Old…27 books in the New…the entire collection of all we know…or ever need to know about God’s relationship to his Creation…from misty prehistory into the unknowable Glory of the New Heavens and the New Earth.</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203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 final summing up…Study Help #28…takes us one last time to the Fabric of the Bible’s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a:p>
            <a:r>
              <a:rPr lang="en-US" b="1">
                <a:latin typeface="Times" charset="0"/>
                <a:ea typeface="ＭＳ Ｐゴシック" charset="0"/>
                <a:cs typeface="ＭＳ Ｐゴシック" charset="0"/>
              </a:rP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408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Surmounted by the appearance and ministry of Our Lord Jesus Christ. Seen on this canvas of enormous width and depth…it is obvious that each one of us has a personal mission…we have a role to play…we have a job to do.  And if THE BIBLE…BASICALLY has any message of consequence, it is this: seen through this compressed, essential view of all of Scripture…recognizing the Great Commission given to us by God’s own Son…</a:t>
            </a:r>
          </a:p>
          <a:p>
            <a:r>
              <a:rPr lang="en-US" b="1">
                <a:latin typeface="Times" charset="0"/>
                <a:ea typeface="ＭＳ Ｐゴシック" charset="0"/>
                <a:cs typeface="ＭＳ Ｐゴシック" charset="0"/>
              </a:rPr>
              <a:t>////	So let us get on with the job at hand!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613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are now at the end of THE bible…basically study and content…and what has happened here?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817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022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227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432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637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253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To frame this study...think about this...the Old Testament required some 1,500 years for writing its 39 books...but, interestingly…</a:t>
            </a:r>
          </a:p>
          <a:p>
            <a:r>
              <a:rPr lang="en-US" b="1">
                <a:latin typeface="Times" charset="0"/>
                <a:ea typeface="ＭＳ Ｐゴシック" charset="0"/>
                <a:cs typeface="ＭＳ Ｐゴシック" charset="0"/>
              </a:rPr>
              <a:t>////	…the New Testament extends through only about 100 years of its own and the world's history.  But for the actual writing of its 27 books, only some 40-50 years.  Once again...we’ll be placing these books in a broader context of meaning and application.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8419"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0467"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2515"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456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This new set of mental tools will allow you – once and for all – to “mentally manage the bible!”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6611"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 it’s time to wrap it all up.  And here we answer that most basic of all questions: </a:t>
            </a:r>
          </a:p>
          <a:p>
            <a:r>
              <a:rPr lang="en-US" b="1">
                <a:latin typeface="Times" charset="0"/>
                <a:ea typeface="ＭＳ Ｐゴシック" charset="0"/>
                <a:cs typeface="ＭＳ Ｐゴシック" charset="0"/>
              </a:rPr>
              <a:t>////	“So what?”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9683" name="Text Box 2"/>
          <p:cNvSpPr>
            <a:spLocks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939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1812925"/>
            <a:ext cx="9051925" cy="5130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3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943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59398"/>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3238" y="1812925"/>
            <a:ext cx="9051925" cy="5130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58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347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04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58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6499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59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4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507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cs typeface="MS Gothic" charset="0"/>
            </a:endParaRPr>
          </a:p>
        </p:txBody>
      </p:sp>
      <p:sp>
        <p:nvSpPr>
          <p:cNvPr id="2" name="Text Box 2"/>
          <p:cNvSpPr txBox="1">
            <a:spLocks noChangeArrowheads="1"/>
          </p:cNvSpPr>
          <p:nvPr/>
        </p:nvSpPr>
        <p:spPr bwMode="auto">
          <a:xfrm>
            <a:off x="833438" y="7437438"/>
            <a:ext cx="973137" cy="244475"/>
          </a:xfrm>
          <a:prstGeom prst="rect">
            <a:avLst/>
          </a:prstGeom>
          <a:noFill/>
          <a:ln w="9525">
            <a:noFill/>
            <a:round/>
            <a:headEnd/>
            <a:tailEnd/>
          </a:ln>
          <a:effec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563"/>
              </a:spcBef>
              <a:buClr>
                <a:srgbClr val="FFFFFF"/>
              </a:buClr>
              <a:buFont typeface="Arial" charset="0"/>
              <a:buNone/>
              <a:defRPr/>
            </a:pPr>
            <a:r>
              <a:rPr lang="en-GB" sz="900" b="1" smtClean="0">
                <a:solidFill>
                  <a:srgbClr val="FFFFFF"/>
                </a:solidFill>
                <a:latin typeface="Arial" charset="0"/>
              </a:rPr>
              <a:t>© </a:t>
            </a:r>
            <a:r>
              <a:rPr lang="en-GB" sz="1000" b="1" smtClean="0">
                <a:solidFill>
                  <a:srgbClr val="FFFFFF"/>
                </a:solidFill>
                <a:latin typeface="Arial" charset="0"/>
              </a:rPr>
              <a:t>2006</a:t>
            </a:r>
            <a:r>
              <a:rPr lang="en-GB" sz="900" b="1" smtClean="0">
                <a:solidFill>
                  <a:srgbClr val="FFFFFF"/>
                </a:solidFill>
                <a:latin typeface="Arial" charset="0"/>
              </a:rPr>
              <a:t> TBBMI</a:t>
            </a:r>
          </a:p>
        </p:txBody>
      </p:sp>
      <p:sp>
        <p:nvSpPr>
          <p:cNvPr id="1028" name="Rectangle 3"/>
          <p:cNvSpPr>
            <a:spLocks noChangeArrowheads="1"/>
          </p:cNvSpPr>
          <p:nvPr/>
        </p:nvSpPr>
        <p:spPr bwMode="auto">
          <a:xfrm>
            <a:off x="8610600" y="741997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cs typeface="MS Gothic" charset="0"/>
              </a:rPr>
              <a:t>9.65.08.</a:t>
            </a:r>
          </a:p>
        </p:txBody>
      </p:sp>
      <p:sp>
        <p:nvSpPr>
          <p:cNvPr id="1029" name="Rectangle 4"/>
          <p:cNvSpPr>
            <a:spLocks noChangeArrowheads="1"/>
          </p:cNvSpPr>
          <p:nvPr/>
        </p:nvSpPr>
        <p:spPr bwMode="auto">
          <a:xfrm>
            <a:off x="508000" y="120650"/>
            <a:ext cx="4597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150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FF"/>
                </a:solidFill>
                <a:latin typeface="Arial" charset="0"/>
              </a:rPr>
              <a:t>ANG PAGSAMA-SAMA NG MGA </a:t>
            </a:r>
            <a:r>
              <a:rPr lang="en-GB" sz="2000" b="1" i="1">
                <a:solidFill>
                  <a:srgbClr val="00FF00"/>
                </a:solidFill>
                <a:latin typeface="Arial" charset="0"/>
              </a:rPr>
              <a:t>AKLAT SA BAGONG TIPAN</a:t>
            </a:r>
            <a:r>
              <a:rPr lang="en-GB" b="1" i="1">
                <a:solidFill>
                  <a:srgbClr val="00FF00"/>
                </a:solidFill>
                <a:latin typeface="Arial" charset="0"/>
              </a:rPr>
              <a:t> </a:t>
            </a:r>
            <a:endParaRPr lang="en-GB" sz="2000" b="1">
              <a:solidFill>
                <a:srgbClr val="FFFF00"/>
              </a:solidFill>
              <a:latin typeface="Helvetica"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7200" algn="ctr" defTabSz="457200"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4400" algn="ctr" defTabSz="457200"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1600" algn="ctr" defTabSz="457200"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8800" algn="ctr" defTabSz="457200"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6238" indent="-376238" algn="l" defTabSz="45720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mn-ea"/>
          <a:cs typeface="+mn-cs"/>
        </a:defRPr>
      </a:lvl1pPr>
      <a:lvl2pPr marL="815975" indent="-314325" algn="l" defTabSz="45720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ＭＳ Ｐゴシック" charset="-128"/>
          <a:cs typeface="ＭＳ Ｐゴシック" charset="-128"/>
        </a:defRPr>
      </a:lvl2pPr>
      <a:lvl3pPr marL="1255713" indent="-250825" algn="l" defTabSz="45720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ＭＳ Ｐゴシック" charset="-128"/>
          <a:cs typeface="+mn-cs"/>
        </a:defRPr>
      </a:lvl3pPr>
      <a:lvl4pPr marL="1758950" indent="-250825" algn="l" defTabSz="45720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S Gothic" charset="0"/>
          <a:cs typeface="+mn-cs"/>
        </a:defRPr>
      </a:lvl4pPr>
      <a:lvl5pPr marL="2262188" indent="-250825" algn="l" defTabSz="45720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S Gothic" charset="0"/>
          <a:cs typeface="+mn-cs"/>
        </a:defRPr>
      </a:lvl5pPr>
      <a:lvl6pPr marL="2719388" indent="-250825" algn="l" defTabSz="457200"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6588" indent="-250825" algn="l" defTabSz="457200"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33788" indent="-250825" algn="l" defTabSz="457200"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90988" indent="-250825" algn="l" defTabSz="457200"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045700" cy="7758113"/>
            <a:chOff x="0" y="0"/>
            <a:chExt cx="5753" cy="4312"/>
          </a:xfrm>
        </p:grpSpPr>
        <p:sp>
          <p:nvSpPr>
            <p:cNvPr id="205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lnSpc>
                  <a:spcPct val="100000"/>
                </a:lnSpc>
                <a:buClrTx/>
                <a:buSzTx/>
                <a:buFontTx/>
                <a:buNone/>
              </a:pPr>
              <a:endParaRPr lang="en-US" sz="2700">
                <a:solidFill>
                  <a:srgbClr val="FFFFFF"/>
                </a:solidFill>
                <a:latin typeface="Arial" charset="0"/>
              </a:endParaRPr>
            </a:p>
          </p:txBody>
        </p:sp>
        <p:grpSp>
          <p:nvGrpSpPr>
            <p:cNvPr id="2054"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5" y="228"/>
                <a:ext cx="5210" cy="3851"/>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lnSpc>
                    <a:spcPct val="100000"/>
                  </a:lnSpc>
                  <a:buClrTx/>
                  <a:buSzTx/>
                  <a:buFontTx/>
                  <a:buNone/>
                  <a:defRPr/>
                </a:pPr>
                <a:endParaRPr lang="en-US" sz="2700">
                  <a:solidFill>
                    <a:srgbClr val="FFFFFF"/>
                  </a:solidFill>
                  <a:latin typeface="Arial" charset="0"/>
                  <a:ea typeface="ＭＳ Ｐゴシック" charset="-128"/>
                  <a:cs typeface="ＭＳ Ｐゴシック" charset="-128"/>
                </a:endParaRPr>
              </a:p>
            </p:txBody>
          </p:sp>
          <p:sp>
            <p:nvSpPr>
              <p:cNvPr id="206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7"/>
              <p:cNvSpPr>
                <a:spLocks/>
              </p:cNvSpPr>
              <p:nvPr/>
            </p:nvSpPr>
            <p:spPr bwMode="auto">
              <a:xfrm>
                <a:off x="525" y="3416"/>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9"/>
              <p:cNvSpPr>
                <a:spLocks/>
              </p:cNvSpPr>
              <p:nvPr/>
            </p:nvSpPr>
            <p:spPr bwMode="auto">
              <a:xfrm>
                <a:off x="505" y="1226"/>
                <a:ext cx="4878" cy="1406"/>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
              <p:cNvSpPr>
                <a:spLocks/>
              </p:cNvSpPr>
              <p:nvPr/>
            </p:nvSpPr>
            <p:spPr bwMode="auto">
              <a:xfrm>
                <a:off x="418" y="549"/>
                <a:ext cx="4988"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1"/>
              <p:cNvSpPr>
                <a:spLocks/>
              </p:cNvSpPr>
              <p:nvPr/>
            </p:nvSpPr>
            <p:spPr bwMode="auto">
              <a:xfrm>
                <a:off x="529" y="515"/>
                <a:ext cx="672" cy="604"/>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2"/>
              <p:cNvSpPr>
                <a:spLocks/>
              </p:cNvSpPr>
              <p:nvPr/>
            </p:nvSpPr>
            <p:spPr bwMode="auto">
              <a:xfrm>
                <a:off x="505"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3"/>
              <p:cNvSpPr>
                <a:spLocks/>
              </p:cNvSpPr>
              <p:nvPr/>
            </p:nvSpPr>
            <p:spPr bwMode="auto">
              <a:xfrm>
                <a:off x="1328" y="1009"/>
                <a:ext cx="1976" cy="424"/>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4"/>
              <p:cNvSpPr>
                <a:spLocks/>
              </p:cNvSpPr>
              <p:nvPr/>
            </p:nvSpPr>
            <p:spPr bwMode="auto">
              <a:xfrm>
                <a:off x="3466" y="559"/>
                <a:ext cx="1827" cy="881"/>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6"/>
              <p:cNvSpPr>
                <a:spLocks/>
              </p:cNvSpPr>
              <p:nvPr/>
            </p:nvSpPr>
            <p:spPr bwMode="auto">
              <a:xfrm>
                <a:off x="246" y="204"/>
                <a:ext cx="5268"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8"/>
              <p:cNvSpPr>
                <a:spLocks/>
              </p:cNvSpPr>
              <p:nvPr/>
            </p:nvSpPr>
            <p:spPr bwMode="auto">
              <a:xfrm>
                <a:off x="5408"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9"/>
              <p:cNvSpPr>
                <a:spLocks/>
              </p:cNvSpPr>
              <p:nvPr/>
            </p:nvSpPr>
            <p:spPr bwMode="auto">
              <a:xfrm>
                <a:off x="246" y="3976"/>
                <a:ext cx="5268"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20"/>
              <p:cNvSpPr>
                <a:spLocks/>
              </p:cNvSpPr>
              <p:nvPr/>
            </p:nvSpPr>
            <p:spPr bwMode="auto">
              <a:xfrm>
                <a:off x="5408" y="319"/>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21"/>
              <p:cNvSpPr>
                <a:spLocks/>
              </p:cNvSpPr>
              <p:nvPr/>
            </p:nvSpPr>
            <p:spPr bwMode="auto">
              <a:xfrm>
                <a:off x="931" y="3993"/>
                <a:ext cx="1494" cy="79"/>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23"/>
              <p:cNvSpPr>
                <a:spLocks/>
              </p:cNvSpPr>
              <p:nvPr/>
            </p:nvSpPr>
            <p:spPr bwMode="auto">
              <a:xfrm>
                <a:off x="5408"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25"/>
              <p:cNvSpPr>
                <a:spLocks/>
              </p:cNvSpPr>
              <p:nvPr/>
            </p:nvSpPr>
            <p:spPr bwMode="auto">
              <a:xfrm>
                <a:off x="260" y="437"/>
                <a:ext cx="95"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26"/>
              <p:cNvSpPr>
                <a:spLocks/>
              </p:cNvSpPr>
              <p:nvPr/>
            </p:nvSpPr>
            <p:spPr bwMode="auto">
              <a:xfrm>
                <a:off x="1161" y="204"/>
                <a:ext cx="2526"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28"/>
            <p:cNvGrpSpPr>
              <a:grpSpLocks/>
            </p:cNvGrpSpPr>
            <p:nvPr/>
          </p:nvGrpSpPr>
          <p:grpSpPr bwMode="auto">
            <a:xfrm>
              <a:off x="0" y="0"/>
              <a:ext cx="1246" cy="1232"/>
              <a:chOff x="0" y="0"/>
              <a:chExt cx="1246" cy="1232"/>
            </a:xfrm>
          </p:grpSpPr>
          <p:sp>
            <p:nvSpPr>
              <p:cNvPr id="205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lnSpc>
                    <a:spcPct val="100000"/>
                  </a:lnSpc>
                  <a:buClrTx/>
                  <a:buSzTx/>
                  <a:buFontTx/>
                  <a:buNone/>
                </a:pPr>
                <a:endParaRPr lang="en-US" sz="2700">
                  <a:solidFill>
                    <a:srgbClr val="FFFFFF"/>
                  </a:solidFill>
                  <a:latin typeface="Arial" charset="0"/>
                </a:endParaRPr>
              </a:p>
            </p:txBody>
          </p:sp>
          <p:sp>
            <p:nvSpPr>
              <p:cNvPr id="205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lnSpc>
                    <a:spcPct val="100000"/>
                  </a:lnSpc>
                  <a:buClrTx/>
                  <a:buSzTx/>
                  <a:buFontTx/>
                  <a:buNone/>
                </a:pPr>
                <a:endParaRPr lang="en-US" sz="2700">
                  <a:solidFill>
                    <a:srgbClr val="FFFFFF"/>
                  </a:solidFill>
                  <a:latin typeface="Arial" charset="0"/>
                </a:endParaRPr>
              </a:p>
            </p:txBody>
          </p:sp>
          <p:sp>
            <p:nvSpPr>
              <p:cNvPr id="2058" name="Rectangle 31"/>
              <p:cNvSpPr>
                <a:spLocks noChangeArrowheads="1"/>
              </p:cNvSpPr>
              <p:nvPr/>
            </p:nvSpPr>
            <p:spPr bwMode="auto">
              <a:xfrm>
                <a:off x="0" y="0"/>
                <a:ext cx="1176"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lnSpc>
                    <a:spcPct val="100000"/>
                  </a:lnSpc>
                  <a:buClrTx/>
                  <a:buSzTx/>
                  <a:buFontTx/>
                  <a:buNone/>
                </a:pPr>
                <a:endParaRPr lang="en-US" sz="2700">
                  <a:solidFill>
                    <a:srgbClr val="FFFFFF"/>
                  </a:solidFill>
                  <a:latin typeface="Arial" charset="0"/>
                </a:endParaRPr>
              </a:p>
            </p:txBody>
          </p:sp>
        </p:grpSp>
      </p:grpSp>
      <p:sp>
        <p:nvSpPr>
          <p:cNvPr id="2051" name="Text Box 32"/>
          <p:cNvSpPr txBox="1">
            <a:spLocks noChangeArrowheads="1"/>
          </p:cNvSpPr>
          <p:nvPr/>
        </p:nvSpPr>
        <p:spPr bwMode="auto">
          <a:xfrm>
            <a:off x="303213" y="7416800"/>
            <a:ext cx="11096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82" tIns="50941" rIns="101882" bIns="50941" anchor="ct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gn="ctr" defTabSz="914400">
              <a:lnSpc>
                <a:spcPct val="100000"/>
              </a:lnSpc>
              <a:spcBef>
                <a:spcPct val="50000"/>
              </a:spcBef>
              <a:buClrTx/>
              <a:buSzTx/>
              <a:buFontTx/>
              <a:buNone/>
            </a:pPr>
            <a:r>
              <a:rPr lang="en-US" sz="1100" b="1">
                <a:solidFill>
                  <a:srgbClr val="FFFFFF"/>
                </a:solidFill>
                <a:latin typeface="Arial" charset="0"/>
              </a:rPr>
              <a:t>©2003 TBBMI</a:t>
            </a:r>
          </a:p>
        </p:txBody>
      </p:sp>
      <p:sp>
        <p:nvSpPr>
          <p:cNvPr id="3105" name="Rectangle 33"/>
          <p:cNvSpPr>
            <a:spLocks noChangeArrowheads="1"/>
          </p:cNvSpPr>
          <p:nvPr/>
        </p:nvSpPr>
        <p:spPr bwMode="auto">
          <a:xfrm>
            <a:off x="8421688" y="7402513"/>
            <a:ext cx="641350" cy="27146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483672" r:id="rId1"/>
  </p:sldLayoutIdLst>
  <p:transition xmlns:p14="http://schemas.microsoft.com/office/powerpoint/2010/main">
    <p:wheel spokes="0"/>
  </p:transition>
  <p:txStyles>
    <p:titleStyle>
      <a:lvl1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509412"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defRPr>
      </a:lvl6pPr>
      <a:lvl7pPr marL="1018824"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defRPr>
      </a:lvl7pPr>
      <a:lvl8pPr marL="1528237"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defRPr>
      </a:lvl8pPr>
      <a:lvl9pPr marL="2037649"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charset="0"/>
        </a:defRPr>
      </a:lvl9pPr>
    </p:titleStyle>
    <p:bodyStyle>
      <a:lvl1pPr marL="381000" indent="-381000" algn="l" rtl="0" eaLnBrk="0" fontAlgn="base" hangingPunct="0">
        <a:spcBef>
          <a:spcPct val="20000"/>
        </a:spcBef>
        <a:spcAft>
          <a:spcPct val="0"/>
        </a:spcAft>
        <a:buClr>
          <a:schemeClr val="accent2"/>
        </a:buClr>
        <a:buSzPct val="75000"/>
        <a:buFont typeface="Monotype Sorts" charset="0"/>
        <a:buChar char=""/>
        <a:defRPr sz="36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827088" indent="-317500" algn="l" rtl="0" eaLnBrk="0" fontAlgn="base" hangingPunct="0">
        <a:spcBef>
          <a:spcPct val="20000"/>
        </a:spcBef>
        <a:spcAft>
          <a:spcPct val="0"/>
        </a:spcAft>
        <a:buClr>
          <a:schemeClr val="tx2"/>
        </a:buClr>
        <a:buSzPct val="100000"/>
        <a:buChar char="–"/>
        <a:defRPr sz="3100">
          <a:solidFill>
            <a:schemeClr val="tx1"/>
          </a:solidFill>
          <a:effectLst>
            <a:outerShdw blurRad="38100" dist="38100" dir="2700000" algn="tl">
              <a:srgbClr val="000000"/>
            </a:outerShdw>
          </a:effectLst>
          <a:latin typeface="+mn-lt"/>
          <a:ea typeface="ＭＳ Ｐゴシック" charset="-128"/>
        </a:defRPr>
      </a:lvl2pPr>
      <a:lvl3pPr marL="1273175" indent="-254000" algn="l"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ea typeface="ＭＳ Ｐゴシック" charset="-128"/>
        </a:defRPr>
      </a:lvl3pPr>
      <a:lvl4pPr marL="1782763" indent="-25400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4pPr>
      <a:lvl5pPr marL="2292350" indent="-254000"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5pPr>
      <a:lvl6pPr marL="2801767"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6pPr>
      <a:lvl7pPr marL="3311180"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7pPr>
      <a:lvl8pPr marL="3820592"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8pPr>
      <a:lvl9pPr marL="4330004"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3.wm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5.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5.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9.jpe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6.wmf"/><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4.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38.png"/><Relationship Id="rId5" Type="http://schemas.openxmlformats.org/officeDocument/2006/relationships/oleObject" Target="../embeddings/oleObject1.bin"/><Relationship Id="rId6"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38.png"/><Relationship Id="rId5" Type="http://schemas.openxmlformats.org/officeDocument/2006/relationships/oleObject" Target="../embeddings/oleObject2.bin"/><Relationship Id="rId6" Type="http://schemas.openxmlformats.org/officeDocument/2006/relationships/image" Target="../media/image37.emf"/><Relationship Id="rId7" Type="http://schemas.openxmlformats.org/officeDocument/2006/relationships/oleObject" Target="../embeddings/oleObject3.bin"/><Relationship Id="rId8"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image" Target="../media/image38.png"/><Relationship Id="rId5" Type="http://schemas.openxmlformats.org/officeDocument/2006/relationships/oleObject" Target="../embeddings/oleObject4.bin"/><Relationship Id="rId6" Type="http://schemas.openxmlformats.org/officeDocument/2006/relationships/image" Target="../media/image37.emf"/><Relationship Id="rId7" Type="http://schemas.openxmlformats.org/officeDocument/2006/relationships/oleObject" Target="../embeddings/oleObject5.bin"/><Relationship Id="rId8" Type="http://schemas.openxmlformats.org/officeDocument/2006/relationships/image" Target="../media/image39.emf"/><Relationship Id="rId9" Type="http://schemas.openxmlformats.org/officeDocument/2006/relationships/image" Target="../media/image40.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38.pn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2" descr="BACK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84138" y="7375525"/>
            <a:ext cx="1776412" cy="311150"/>
          </a:xfrm>
          <a:prstGeom prst="rect">
            <a:avLst/>
          </a:prstGeom>
          <a:noFill/>
          <a:ln w="12700">
            <a:noFill/>
            <a:miter lim="800000"/>
            <a:headEnd/>
            <a:tailEnd/>
          </a:ln>
          <a:effectLst>
            <a:outerShdw blurRad="63500" dist="85194" dir="1593903" algn="ctr" rotWithShape="0">
              <a:schemeClr val="bg2">
                <a:alpha val="74998"/>
              </a:schemeClr>
            </a:outerShdw>
          </a:effectLst>
        </p:spPr>
        <p:txBody>
          <a:bodyPr lIns="101870" tIns="50935" rIns="101870" bIns="50935" anchor="ctr">
            <a:spAutoFit/>
          </a:bodyPr>
          <a:lstStyle/>
          <a:p>
            <a:pPr algn="ctr" defTabSz="1018824">
              <a:lnSpc>
                <a:spcPct val="100000"/>
              </a:lnSpc>
              <a:spcBef>
                <a:spcPct val="50000"/>
              </a:spcBef>
              <a:buClrTx/>
              <a:buSzTx/>
              <a:defRPr/>
            </a:pPr>
            <a:endParaRPr lang="en-US" sz="1300" b="1">
              <a:solidFill>
                <a:srgbClr val="FFFFFF"/>
              </a:solidFill>
              <a:effectLst>
                <a:outerShdw blurRad="38100" dist="38100" dir="2700000" algn="tl">
                  <a:srgbClr val="000000"/>
                </a:outerShdw>
              </a:effectLst>
              <a:ea typeface="ＭＳ Ｐゴシック" charset="-128"/>
              <a:cs typeface="ＭＳ Ｐゴシック" charset="-128"/>
            </a:endParaRPr>
          </a:p>
        </p:txBody>
      </p:sp>
      <p:sp>
        <p:nvSpPr>
          <p:cNvPr id="7173" name="Text Box 5"/>
          <p:cNvSpPr txBox="1">
            <a:spLocks noChangeArrowheads="1"/>
          </p:cNvSpPr>
          <p:nvPr/>
        </p:nvSpPr>
        <p:spPr bwMode="auto">
          <a:xfrm>
            <a:off x="714375" y="6161088"/>
            <a:ext cx="8824913" cy="449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101870" tIns="50935" rIns="101870" bIns="50935">
            <a:spAutoFit/>
          </a:bodyPr>
          <a:lstStyle>
            <a:lvl1pPr defTabSz="1017588">
              <a:defRPr sz="2400">
                <a:solidFill>
                  <a:schemeClr val="bg1"/>
                </a:solidFill>
                <a:latin typeface="Times New Roman" charset="0"/>
                <a:ea typeface="ＭＳ Ｐゴシック" charset="0"/>
                <a:cs typeface="MS Gothic" charset="0"/>
              </a:defRPr>
            </a:lvl1pPr>
            <a:lvl2pPr marL="37931725" indent="-37474525" defTabSz="1017588">
              <a:defRPr sz="2400">
                <a:solidFill>
                  <a:schemeClr val="bg1"/>
                </a:solidFill>
                <a:latin typeface="Times New Roman" charset="0"/>
                <a:ea typeface="MS Gothic" charset="0"/>
                <a:cs typeface="MS Gothic" charset="0"/>
              </a:defRPr>
            </a:lvl2pPr>
            <a:lvl3pPr>
              <a:defRPr sz="2400">
                <a:solidFill>
                  <a:schemeClr val="bg1"/>
                </a:solidFill>
                <a:latin typeface="Times New Roman" charset="0"/>
                <a:ea typeface="MS Gothic" charset="0"/>
                <a:cs typeface="MS Gothic" charset="0"/>
              </a:defRPr>
            </a:lvl3pPr>
            <a:lvl4pPr>
              <a:defRPr sz="2400">
                <a:solidFill>
                  <a:schemeClr val="bg1"/>
                </a:solidFill>
                <a:latin typeface="Times New Roman" charset="0"/>
                <a:ea typeface="MS Gothic" charset="0"/>
                <a:cs typeface="MS Gothic" charset="0"/>
              </a:defRPr>
            </a:lvl4pPr>
            <a:lvl5pPr>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defRPr sz="2400">
                <a:solidFill>
                  <a:schemeClr val="bg1"/>
                </a:solidFill>
                <a:latin typeface="Times New Roman" charset="0"/>
                <a:ea typeface="MS Gothic" charset="0"/>
                <a:cs typeface="MS Gothic" charset="0"/>
              </a:defRPr>
            </a:lvl9pPr>
          </a:lstStyle>
          <a:p>
            <a:pPr algn="ctr">
              <a:lnSpc>
                <a:spcPct val="100000"/>
              </a:lnSpc>
              <a:spcBef>
                <a:spcPct val="50000"/>
              </a:spcBef>
              <a:buClrTx/>
              <a:buSzTx/>
              <a:defRPr/>
            </a:pPr>
            <a:r>
              <a:rPr lang="en-US" sz="2200" b="1" i="1" smtClean="0">
                <a:solidFill>
                  <a:srgbClr val="FAFD00"/>
                </a:solidFill>
                <a:cs typeface="ＭＳ Ｐゴシック" charset="0"/>
              </a:rPr>
              <a:t>The Bible…Basically Ministries International Inc. Fort Worth, Texas</a:t>
            </a:r>
            <a:endParaRPr lang="en-US" sz="2000" b="1" smtClean="0">
              <a:solidFill>
                <a:srgbClr val="FAFD00"/>
              </a:solidFill>
              <a:cs typeface="ＭＳ Ｐゴシック" charset="0"/>
            </a:endParaRPr>
          </a:p>
        </p:txBody>
      </p:sp>
      <p:sp>
        <p:nvSpPr>
          <p:cNvPr id="7174" name="Text Box 6"/>
          <p:cNvSpPr txBox="1">
            <a:spLocks noChangeArrowheads="1"/>
          </p:cNvSpPr>
          <p:nvPr/>
        </p:nvSpPr>
        <p:spPr bwMode="auto">
          <a:xfrm>
            <a:off x="3417888" y="6954838"/>
            <a:ext cx="3267075" cy="450850"/>
          </a:xfrm>
          <a:prstGeom prst="rect">
            <a:avLst/>
          </a:prstGeom>
          <a:noFill/>
          <a:ln w="9525">
            <a:noFill/>
            <a:miter lim="800000"/>
            <a:headEnd/>
            <a:tailEnd/>
          </a:ln>
          <a:effectLst>
            <a:outerShdw blurRad="63500" dist="53882" dir="2700000" algn="ctr" rotWithShape="0">
              <a:srgbClr val="080435">
                <a:alpha val="74998"/>
              </a:srgbClr>
            </a:outerShdw>
          </a:effectLst>
        </p:spPr>
        <p:txBody>
          <a:bodyPr lIns="101870" tIns="50935" rIns="101870" bIns="50935">
            <a:spAutoFit/>
          </a:bodyPr>
          <a:lstStyle/>
          <a:p>
            <a:pPr defTabSz="1018824">
              <a:lnSpc>
                <a:spcPct val="100000"/>
              </a:lnSpc>
              <a:spcBef>
                <a:spcPct val="50000"/>
              </a:spcBef>
              <a:buClrTx/>
              <a:buSzTx/>
              <a:defRPr/>
            </a:pPr>
            <a:r>
              <a:rPr lang="en-US" sz="2200">
                <a:solidFill>
                  <a:srgbClr val="FFFB0C"/>
                </a:solidFill>
                <a:latin typeface="Helvetica" charset="0"/>
                <a:ea typeface="ＭＳ Ｐゴシック" charset="-128"/>
                <a:cs typeface="ＭＳ Ｐゴシック" charset="-128"/>
              </a:rPr>
              <a:t>www.biblebasically.com</a:t>
            </a:r>
          </a:p>
        </p:txBody>
      </p:sp>
      <p:sp>
        <p:nvSpPr>
          <p:cNvPr id="4101" name="Text Box 7"/>
          <p:cNvSpPr txBox="1">
            <a:spLocks noChangeArrowheads="1"/>
          </p:cNvSpPr>
          <p:nvPr/>
        </p:nvSpPr>
        <p:spPr bwMode="auto">
          <a:xfrm>
            <a:off x="9713913" y="7013575"/>
            <a:ext cx="2063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defTabSz="1017588">
              <a:defRPr sz="2400">
                <a:solidFill>
                  <a:schemeClr val="bg1"/>
                </a:solidFill>
                <a:latin typeface="Times New Roman" charset="0"/>
                <a:ea typeface="ＭＳ Ｐゴシック" charset="0"/>
                <a:cs typeface="ＭＳ Ｐゴシック" charset="0"/>
              </a:defRPr>
            </a:lvl1pPr>
            <a:lvl2pPr marL="742950" indent="-285750" defTabSz="1017588">
              <a:defRPr sz="2400">
                <a:solidFill>
                  <a:schemeClr val="bg1"/>
                </a:solidFill>
                <a:latin typeface="Times New Roman" charset="0"/>
                <a:ea typeface="ＭＳ Ｐゴシック" charset="0"/>
              </a:defRPr>
            </a:lvl2pPr>
            <a:lvl3pPr marL="1143000" indent="-228600" defTabSz="1017588">
              <a:defRPr sz="2400">
                <a:solidFill>
                  <a:schemeClr val="bg1"/>
                </a:solidFill>
                <a:latin typeface="Times New Roman" charset="0"/>
                <a:ea typeface="ＭＳ Ｐゴシック" charset="0"/>
              </a:defRPr>
            </a:lvl3pPr>
            <a:lvl4pPr marL="1600200" indent="-228600" defTabSz="1017588">
              <a:defRPr sz="2400">
                <a:solidFill>
                  <a:schemeClr val="bg1"/>
                </a:solidFill>
                <a:latin typeface="Times New Roman" charset="0"/>
                <a:ea typeface="ＭＳ Ｐゴシック" charset="0"/>
              </a:defRPr>
            </a:lvl4pPr>
            <a:lvl5pPr marL="2057400" indent="-228600" defTabSz="1017588">
              <a:defRPr sz="24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gn="ctr">
              <a:lnSpc>
                <a:spcPct val="100000"/>
              </a:lnSpc>
              <a:spcBef>
                <a:spcPct val="50000"/>
              </a:spcBef>
              <a:buClrTx/>
              <a:buSzTx/>
            </a:pPr>
            <a:endParaRPr lang="en-US" sz="2200">
              <a:solidFill>
                <a:srgbClr val="FFFFFF"/>
              </a:solidFill>
              <a:latin typeface="Arial" charset="0"/>
            </a:endParaRPr>
          </a:p>
        </p:txBody>
      </p:sp>
      <p:sp>
        <p:nvSpPr>
          <p:cNvPr id="4102" name="Text Box 8"/>
          <p:cNvSpPr txBox="1">
            <a:spLocks noChangeArrowheads="1"/>
          </p:cNvSpPr>
          <p:nvPr/>
        </p:nvSpPr>
        <p:spPr bwMode="auto">
          <a:xfrm>
            <a:off x="519113" y="7418388"/>
            <a:ext cx="10271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defTabSz="1017588">
              <a:defRPr sz="2400">
                <a:solidFill>
                  <a:schemeClr val="bg1"/>
                </a:solidFill>
                <a:latin typeface="Times New Roman" charset="0"/>
                <a:ea typeface="ＭＳ Ｐゴシック" charset="0"/>
                <a:cs typeface="ＭＳ Ｐゴシック" charset="0"/>
              </a:defRPr>
            </a:lvl1pPr>
            <a:lvl2pPr marL="742950" indent="-285750" defTabSz="1017588">
              <a:defRPr sz="2400">
                <a:solidFill>
                  <a:schemeClr val="bg1"/>
                </a:solidFill>
                <a:latin typeface="Times New Roman" charset="0"/>
                <a:ea typeface="ＭＳ Ｐゴシック" charset="0"/>
              </a:defRPr>
            </a:lvl2pPr>
            <a:lvl3pPr marL="1143000" indent="-228600" defTabSz="1017588">
              <a:defRPr sz="2400">
                <a:solidFill>
                  <a:schemeClr val="bg1"/>
                </a:solidFill>
                <a:latin typeface="Times New Roman" charset="0"/>
                <a:ea typeface="ＭＳ Ｐゴシック" charset="0"/>
              </a:defRPr>
            </a:lvl3pPr>
            <a:lvl4pPr marL="1600200" indent="-228600" defTabSz="1017588">
              <a:defRPr sz="2400">
                <a:solidFill>
                  <a:schemeClr val="bg1"/>
                </a:solidFill>
                <a:latin typeface="Times New Roman" charset="0"/>
                <a:ea typeface="ＭＳ Ｐゴシック" charset="0"/>
              </a:defRPr>
            </a:lvl4pPr>
            <a:lvl5pPr marL="2057400" indent="-228600" defTabSz="1017588">
              <a:defRPr sz="24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gn="ctr">
              <a:lnSpc>
                <a:spcPct val="100000"/>
              </a:lnSpc>
              <a:spcBef>
                <a:spcPct val="50000"/>
              </a:spcBef>
              <a:buClrTx/>
              <a:buSzTx/>
            </a:pPr>
            <a:r>
              <a:rPr lang="en-US" sz="1000" b="1">
                <a:solidFill>
                  <a:srgbClr val="FFFFFF"/>
                </a:solidFill>
                <a:latin typeface="Arial" charset="0"/>
              </a:rPr>
              <a:t>©2003 TBBMI</a:t>
            </a:r>
          </a:p>
        </p:txBody>
      </p:sp>
      <p:sp>
        <p:nvSpPr>
          <p:cNvPr id="4103" name="WordArt 13"/>
          <p:cNvSpPr>
            <a:spLocks noChangeArrowheads="1" noChangeShapeType="1" noTextEdit="1"/>
          </p:cNvSpPr>
          <p:nvPr/>
        </p:nvSpPr>
        <p:spPr bwMode="auto">
          <a:xfrm>
            <a:off x="838200" y="1295400"/>
            <a:ext cx="8550275" cy="5037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4000" kern="10">
                <a:solidFill>
                  <a:srgbClr val="FFFF00"/>
                </a:solidFill>
                <a:effectLst>
                  <a:outerShdw blurRad="63500" dist="38099" dir="2700000" algn="ctr" rotWithShape="0">
                    <a:srgbClr val="000000">
                      <a:alpha val="74997"/>
                    </a:srgbClr>
                  </a:outerShdw>
                </a:effectLst>
                <a:latin typeface="Impact"/>
                <a:ea typeface="Impact"/>
                <a:cs typeface="Impact"/>
              </a:rPr>
              <a:t>Ang Biblia . . . Pinasimple</a:t>
            </a:r>
          </a:p>
        </p:txBody>
      </p:sp>
      <p:sp>
        <p:nvSpPr>
          <p:cNvPr id="4104" name="Rectangle 7"/>
          <p:cNvSpPr>
            <a:spLocks noChangeArrowheads="1"/>
          </p:cNvSpPr>
          <p:nvPr/>
        </p:nvSpPr>
        <p:spPr bwMode="auto">
          <a:xfrm>
            <a:off x="8701088"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4105" name="Text Box 8"/>
          <p:cNvSpPr txBox="1">
            <a:spLocks noChangeArrowheads="1"/>
          </p:cNvSpPr>
          <p:nvPr/>
        </p:nvSpPr>
        <p:spPr bwMode="auto">
          <a:xfrm>
            <a:off x="929640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01</a:t>
            </a:r>
          </a:p>
        </p:txBody>
      </p:sp>
    </p:spTree>
  </p:cSld>
  <p:clrMapOvr>
    <a:masterClrMapping/>
  </p:clrMapOvr>
  <p:transition xmlns:p14="http://schemas.microsoft.com/office/powerpoint/2010/main" spd="slow">
    <p:wheel spokes="0"/>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srcRect/>
          <a:stretch>
            <a:fillRect/>
          </a:stretch>
        </p:blipFill>
        <p:spPr bwMode="auto">
          <a:xfrm>
            <a:off x="781050" y="731838"/>
            <a:ext cx="9001125" cy="6251575"/>
          </a:xfrm>
          <a:prstGeom prst="rect">
            <a:avLst/>
          </a:prstGeom>
          <a:noFill/>
          <a:ln w="9525">
            <a:noFill/>
            <a:round/>
            <a:headEnd/>
            <a:tailEnd/>
          </a:ln>
          <a:effectLst>
            <a:outerShdw blurRad="63500" dist="81185" dir="2321969" algn="ctr" rotWithShape="0">
              <a:srgbClr val="000000">
                <a:alpha val="74998"/>
              </a:srgbClr>
            </a:outerShdw>
          </a:effectLst>
        </p:spPr>
      </p:pic>
      <p:sp>
        <p:nvSpPr>
          <p:cNvPr id="21506" name="Rectangle 2"/>
          <p:cNvSpPr>
            <a:spLocks noChangeArrowheads="1"/>
          </p:cNvSpPr>
          <p:nvPr/>
        </p:nvSpPr>
        <p:spPr bwMode="auto">
          <a:xfrm>
            <a:off x="1933575" y="5330825"/>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68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1</a:t>
            </a:r>
          </a:p>
        </p:txBody>
      </p:sp>
      <p:sp>
        <p:nvSpPr>
          <p:cNvPr id="21507" name="Rectangle 3"/>
          <p:cNvSpPr>
            <a:spLocks noChangeArrowheads="1"/>
          </p:cNvSpPr>
          <p:nvPr/>
        </p:nvSpPr>
        <p:spPr bwMode="auto">
          <a:xfrm>
            <a:off x="2436813" y="4035425"/>
            <a:ext cx="9001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2</a:t>
            </a:r>
          </a:p>
        </p:txBody>
      </p:sp>
      <p:sp>
        <p:nvSpPr>
          <p:cNvPr id="21508" name="Rectangle 4"/>
          <p:cNvSpPr>
            <a:spLocks noChangeArrowheads="1"/>
          </p:cNvSpPr>
          <p:nvPr/>
        </p:nvSpPr>
        <p:spPr bwMode="auto">
          <a:xfrm>
            <a:off x="3300413" y="3243263"/>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3</a:t>
            </a:r>
          </a:p>
        </p:txBody>
      </p:sp>
      <p:sp>
        <p:nvSpPr>
          <p:cNvPr id="21509" name="Rectangle 5"/>
          <p:cNvSpPr>
            <a:spLocks noChangeArrowheads="1"/>
          </p:cNvSpPr>
          <p:nvPr/>
        </p:nvSpPr>
        <p:spPr bwMode="auto">
          <a:xfrm>
            <a:off x="4778375" y="2738438"/>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4</a:t>
            </a:r>
          </a:p>
        </p:txBody>
      </p:sp>
      <p:sp>
        <p:nvSpPr>
          <p:cNvPr id="21510" name="Rectangle 6"/>
          <p:cNvSpPr>
            <a:spLocks noChangeArrowheads="1"/>
          </p:cNvSpPr>
          <p:nvPr/>
        </p:nvSpPr>
        <p:spPr bwMode="auto">
          <a:xfrm>
            <a:off x="6723063" y="3165475"/>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5</a:t>
            </a:r>
          </a:p>
        </p:txBody>
      </p:sp>
      <p:sp>
        <p:nvSpPr>
          <p:cNvPr id="21511" name="Rectangle 7"/>
          <p:cNvSpPr>
            <a:spLocks noChangeArrowheads="1"/>
          </p:cNvSpPr>
          <p:nvPr/>
        </p:nvSpPr>
        <p:spPr bwMode="auto">
          <a:xfrm>
            <a:off x="7405688" y="3675063"/>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6</a:t>
            </a:r>
          </a:p>
        </p:txBody>
      </p:sp>
      <p:sp>
        <p:nvSpPr>
          <p:cNvPr id="21512" name="Rectangle 8"/>
          <p:cNvSpPr>
            <a:spLocks noChangeArrowheads="1"/>
          </p:cNvSpPr>
          <p:nvPr/>
        </p:nvSpPr>
        <p:spPr bwMode="auto">
          <a:xfrm>
            <a:off x="8018463" y="4610100"/>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7</a:t>
            </a:r>
          </a:p>
        </p:txBody>
      </p:sp>
      <p:sp>
        <p:nvSpPr>
          <p:cNvPr id="21513" name="Line 9"/>
          <p:cNvSpPr>
            <a:spLocks noChangeShapeType="1"/>
          </p:cNvSpPr>
          <p:nvPr/>
        </p:nvSpPr>
        <p:spPr bwMode="auto">
          <a:xfrm>
            <a:off x="2220913" y="6219825"/>
            <a:ext cx="1562100" cy="4445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4" name="Line 10"/>
          <p:cNvSpPr>
            <a:spLocks noChangeShapeType="1"/>
          </p:cNvSpPr>
          <p:nvPr/>
        </p:nvSpPr>
        <p:spPr bwMode="auto">
          <a:xfrm>
            <a:off x="2292350" y="5110163"/>
            <a:ext cx="1489075" cy="620712"/>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5" name="Line 11"/>
          <p:cNvSpPr>
            <a:spLocks noChangeShapeType="1"/>
          </p:cNvSpPr>
          <p:nvPr/>
        </p:nvSpPr>
        <p:spPr bwMode="auto">
          <a:xfrm>
            <a:off x="3282950" y="3975100"/>
            <a:ext cx="792163" cy="1081088"/>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12"/>
          <p:cNvSpPr>
            <a:spLocks noChangeShapeType="1"/>
          </p:cNvSpPr>
          <p:nvPr/>
        </p:nvSpPr>
        <p:spPr bwMode="auto">
          <a:xfrm>
            <a:off x="4237038" y="2878138"/>
            <a:ext cx="433387" cy="1831975"/>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7" name="Line 13"/>
          <p:cNvSpPr>
            <a:spLocks noChangeShapeType="1"/>
          </p:cNvSpPr>
          <p:nvPr/>
        </p:nvSpPr>
        <p:spPr bwMode="auto">
          <a:xfrm flipH="1">
            <a:off x="6181725" y="3886200"/>
            <a:ext cx="922338" cy="1198563"/>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8" name="Line 14"/>
          <p:cNvSpPr>
            <a:spLocks noChangeShapeType="1"/>
          </p:cNvSpPr>
          <p:nvPr/>
        </p:nvSpPr>
        <p:spPr bwMode="auto">
          <a:xfrm flipH="1">
            <a:off x="6397625" y="4606925"/>
            <a:ext cx="1246188" cy="90170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9" name="Line 15"/>
          <p:cNvSpPr>
            <a:spLocks noChangeShapeType="1"/>
          </p:cNvSpPr>
          <p:nvPr/>
        </p:nvSpPr>
        <p:spPr bwMode="auto">
          <a:xfrm flipV="1">
            <a:off x="6613525" y="5541963"/>
            <a:ext cx="1760538" cy="40640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20" name="Line 16"/>
          <p:cNvSpPr>
            <a:spLocks noChangeShapeType="1"/>
          </p:cNvSpPr>
          <p:nvPr/>
        </p:nvSpPr>
        <p:spPr bwMode="auto">
          <a:xfrm flipV="1">
            <a:off x="6829425" y="6262688"/>
            <a:ext cx="1568450" cy="26987"/>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21" name="Rectangle 17"/>
          <p:cNvSpPr>
            <a:spLocks noChangeArrowheads="1"/>
          </p:cNvSpPr>
          <p:nvPr/>
        </p:nvSpPr>
        <p:spPr bwMode="auto">
          <a:xfrm>
            <a:off x="8450263" y="5830888"/>
            <a:ext cx="9001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EA18"/>
                </a:solidFill>
              </a:rPr>
              <a:t>8</a:t>
            </a:r>
          </a:p>
        </p:txBody>
      </p:sp>
      <p:sp>
        <p:nvSpPr>
          <p:cNvPr id="21522" name="Rectangle 18"/>
          <p:cNvSpPr>
            <a:spLocks noChangeArrowheads="1"/>
          </p:cNvSpPr>
          <p:nvPr/>
        </p:nvSpPr>
        <p:spPr bwMode="auto">
          <a:xfrm>
            <a:off x="2076450" y="5859463"/>
            <a:ext cx="2028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BATAS</a:t>
            </a:r>
          </a:p>
        </p:txBody>
      </p:sp>
      <p:sp>
        <p:nvSpPr>
          <p:cNvPr id="21523" name="Rectangle 19"/>
          <p:cNvSpPr>
            <a:spLocks noChangeArrowheads="1"/>
          </p:cNvSpPr>
          <p:nvPr/>
        </p:nvSpPr>
        <p:spPr bwMode="auto">
          <a:xfrm rot="3390656">
            <a:off x="3093244" y="4255294"/>
            <a:ext cx="2011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SINULAT</a:t>
            </a:r>
          </a:p>
        </p:txBody>
      </p:sp>
      <p:sp>
        <p:nvSpPr>
          <p:cNvPr id="21524" name="Rectangle 20"/>
          <p:cNvSpPr>
            <a:spLocks noChangeArrowheads="1"/>
          </p:cNvSpPr>
          <p:nvPr/>
        </p:nvSpPr>
        <p:spPr bwMode="auto">
          <a:xfrm rot="4794027">
            <a:off x="4006850" y="3971925"/>
            <a:ext cx="232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PROPESIYA</a:t>
            </a:r>
          </a:p>
        </p:txBody>
      </p:sp>
      <p:sp>
        <p:nvSpPr>
          <p:cNvPr id="21525" name="Rectangle 21"/>
          <p:cNvSpPr>
            <a:spLocks noChangeArrowheads="1"/>
          </p:cNvSpPr>
          <p:nvPr/>
        </p:nvSpPr>
        <p:spPr bwMode="auto">
          <a:xfrm rot="1560000">
            <a:off x="2173288" y="4776788"/>
            <a:ext cx="2078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KASAYSAYAN</a:t>
            </a:r>
          </a:p>
        </p:txBody>
      </p:sp>
      <p:grpSp>
        <p:nvGrpSpPr>
          <p:cNvPr id="21526" name="Group 22"/>
          <p:cNvGrpSpPr>
            <a:grpSpLocks/>
          </p:cNvGrpSpPr>
          <p:nvPr/>
        </p:nvGrpSpPr>
        <p:grpSpPr bwMode="auto">
          <a:xfrm>
            <a:off x="6184900" y="862013"/>
            <a:ext cx="1004888" cy="1423987"/>
            <a:chOff x="3826" y="453"/>
            <a:chExt cx="633" cy="897"/>
          </a:xfrm>
        </p:grpSpPr>
        <p:sp>
          <p:nvSpPr>
            <p:cNvPr id="12311" name="Rectangle 23"/>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312" name="Rectangle 24"/>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21527" name="Text Box 25"/>
          <p:cNvSpPr txBox="1">
            <a:spLocks noChangeArrowheads="1"/>
          </p:cNvSpPr>
          <p:nvPr/>
        </p:nvSpPr>
        <p:spPr bwMode="auto">
          <a:xfrm>
            <a:off x="584200" y="6699250"/>
            <a:ext cx="909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750"/>
              </a:spcBef>
              <a:buClr>
                <a:srgbClr val="FFFFFF"/>
              </a:buClr>
              <a:buFont typeface="Comic Sans MS" charset="0"/>
              <a:buNone/>
            </a:pPr>
            <a:r>
              <a:rPr lang="en-GB" b="1">
                <a:solidFill>
                  <a:srgbClr val="FFFFFF"/>
                </a:solidFill>
                <a:latin typeface="Comic Sans MS" charset="0"/>
                <a:cs typeface="Times New Roman" charset="0"/>
              </a:rPr>
              <a:t>ANG PANAHONG ITINALAGA SA PAGSULAT NG BIBLIA...</a:t>
            </a:r>
          </a:p>
        </p:txBody>
      </p:sp>
      <p:sp>
        <p:nvSpPr>
          <p:cNvPr id="12314" name="Text Box 26"/>
          <p:cNvSpPr txBox="1">
            <a:spLocks noChangeArrowheads="1"/>
          </p:cNvSpPr>
          <p:nvPr/>
        </p:nvSpPr>
        <p:spPr bwMode="auto">
          <a:xfrm>
            <a:off x="492125" y="1419225"/>
            <a:ext cx="3840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FFFFF"/>
              </a:buClr>
              <a:buFont typeface="Comic Sans MS" charset="0"/>
              <a:buNone/>
            </a:pPr>
            <a:r>
              <a:rPr lang="en-GB" b="1">
                <a:solidFill>
                  <a:srgbClr val="FFFFFF"/>
                </a:solidFill>
                <a:latin typeface="Comic Sans MS" charset="0"/>
                <a:cs typeface="Times New Roman" charset="0"/>
              </a:rPr>
              <a:t>ANG LUMANG TIPAN:                 1,500 NA TAON</a:t>
            </a:r>
          </a:p>
        </p:txBody>
      </p:sp>
      <p:sp>
        <p:nvSpPr>
          <p:cNvPr id="12315" name="AutoShape 27"/>
          <p:cNvSpPr>
            <a:spLocks noChangeArrowheads="1"/>
          </p:cNvSpPr>
          <p:nvPr/>
        </p:nvSpPr>
        <p:spPr bwMode="auto">
          <a:xfrm>
            <a:off x="1500188" y="2806700"/>
            <a:ext cx="3887787" cy="3816350"/>
          </a:xfrm>
          <a:prstGeom prst="roundRect">
            <a:avLst>
              <a:gd name="adj" fmla="val 16667"/>
            </a:avLst>
          </a:prstGeom>
          <a:noFill/>
          <a:ln w="76320">
            <a:solidFill>
              <a:srgbClr val="00279F"/>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316" name="Text Box 28"/>
          <p:cNvSpPr txBox="1">
            <a:spLocks noChangeArrowheads="1"/>
          </p:cNvSpPr>
          <p:nvPr/>
        </p:nvSpPr>
        <p:spPr bwMode="auto">
          <a:xfrm>
            <a:off x="7042150" y="1293813"/>
            <a:ext cx="30162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67E00A"/>
              </a:buClr>
              <a:buFont typeface="Comic Sans MS" charset="0"/>
              <a:buNone/>
            </a:pPr>
            <a:r>
              <a:rPr lang="en-GB" b="1">
                <a:solidFill>
                  <a:srgbClr val="67E00A"/>
                </a:solidFill>
                <a:latin typeface="Comic Sans MS" charset="0"/>
                <a:cs typeface="Times New Roman" charset="0"/>
              </a:rPr>
              <a:t>ANG BAGONG       TIPAN:                 40-50 NA TAON</a:t>
            </a:r>
          </a:p>
        </p:txBody>
      </p:sp>
      <p:sp>
        <p:nvSpPr>
          <p:cNvPr id="21531" name="AutoShape 29"/>
          <p:cNvSpPr>
            <a:spLocks noChangeArrowheads="1"/>
          </p:cNvSpPr>
          <p:nvPr/>
        </p:nvSpPr>
        <p:spPr bwMode="auto">
          <a:xfrm>
            <a:off x="5316538" y="3454400"/>
            <a:ext cx="2949575" cy="286543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32" name="Rectangle 30"/>
          <p:cNvSpPr>
            <a:spLocks noChangeArrowheads="1"/>
          </p:cNvSpPr>
          <p:nvPr/>
        </p:nvSpPr>
        <p:spPr bwMode="auto">
          <a:xfrm rot="-3202053">
            <a:off x="5530057" y="3894931"/>
            <a:ext cx="2011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00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FF00"/>
                </a:solidFill>
                <a:latin typeface="Helvetica BlackOblique" charset="0"/>
              </a:rPr>
              <a:t>ANG MGA EBANGHELYO</a:t>
            </a:r>
          </a:p>
        </p:txBody>
      </p:sp>
      <p:sp>
        <p:nvSpPr>
          <p:cNvPr id="21533" name="Rectangle 31"/>
          <p:cNvSpPr>
            <a:spLocks noChangeArrowheads="1"/>
          </p:cNvSpPr>
          <p:nvPr/>
        </p:nvSpPr>
        <p:spPr bwMode="auto">
          <a:xfrm rot="-2280000">
            <a:off x="5821363" y="467042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00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FF00"/>
                </a:solidFill>
                <a:latin typeface="Helvetica BlackOblique" charset="0"/>
              </a:rPr>
              <a:t>ANG MGA GAWA</a:t>
            </a:r>
          </a:p>
        </p:txBody>
      </p:sp>
      <p:sp>
        <p:nvSpPr>
          <p:cNvPr id="21534" name="Rectangle 32"/>
          <p:cNvSpPr>
            <a:spLocks noChangeArrowheads="1"/>
          </p:cNvSpPr>
          <p:nvPr/>
        </p:nvSpPr>
        <p:spPr bwMode="auto">
          <a:xfrm rot="-960000">
            <a:off x="6062663" y="5427663"/>
            <a:ext cx="2854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00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FF00"/>
                </a:solidFill>
                <a:latin typeface="Helvetica BlackOblique" charset="0"/>
              </a:rPr>
              <a:t>ANG MGA SULAT</a:t>
            </a:r>
          </a:p>
        </p:txBody>
      </p:sp>
      <p:sp>
        <p:nvSpPr>
          <p:cNvPr id="21535" name="Rectangle 33"/>
          <p:cNvSpPr>
            <a:spLocks noChangeArrowheads="1"/>
          </p:cNvSpPr>
          <p:nvPr/>
        </p:nvSpPr>
        <p:spPr bwMode="auto">
          <a:xfrm>
            <a:off x="6397625" y="5973763"/>
            <a:ext cx="23161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gn="ctr">
              <a:lnSpc>
                <a:spcPct val="100000"/>
              </a:lnSpc>
              <a:spcBef>
                <a:spcPts val="1000"/>
              </a:spcBef>
              <a:buClr>
                <a:srgbClr val="00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FF00"/>
                </a:solidFill>
                <a:latin typeface="Helvetica BlackOblique" charset="0"/>
              </a:rPr>
              <a:t>ANG PAHAYAG</a:t>
            </a:r>
          </a:p>
        </p:txBody>
      </p:sp>
      <p:sp>
        <p:nvSpPr>
          <p:cNvPr id="21536" name="Text Box 34"/>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2323" name="AutoShape 35"/>
          <p:cNvSpPr>
            <a:spLocks noChangeArrowheads="1"/>
          </p:cNvSpPr>
          <p:nvPr/>
        </p:nvSpPr>
        <p:spPr bwMode="auto">
          <a:xfrm>
            <a:off x="5676900" y="2949575"/>
            <a:ext cx="3384550" cy="3600450"/>
          </a:xfrm>
          <a:prstGeom prst="roundRect">
            <a:avLst>
              <a:gd name="adj" fmla="val 16667"/>
            </a:avLst>
          </a:prstGeom>
          <a:noFill/>
          <a:ln w="76320">
            <a:solidFill>
              <a:srgbClr val="5BFF5B"/>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38" name="Text Box 36"/>
          <p:cNvSpPr txBox="1">
            <a:spLocks noChangeArrowheads="1"/>
          </p:cNvSpPr>
          <p:nvPr/>
        </p:nvSpPr>
        <p:spPr bwMode="auto">
          <a:xfrm>
            <a:off x="9437688" y="73675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1539" name="Text Box 37"/>
          <p:cNvSpPr txBox="1">
            <a:spLocks noChangeArrowheads="1"/>
          </p:cNvSpPr>
          <p:nvPr/>
        </p:nvSpPr>
        <p:spPr bwMode="auto">
          <a:xfrm>
            <a:off x="918368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10</a:t>
            </a:r>
          </a:p>
        </p:txBody>
      </p:sp>
      <p:sp>
        <p:nvSpPr>
          <p:cNvPr id="21540" name="Text Box 38"/>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
        <p:nvSpPr>
          <p:cNvPr id="21541" name="Text Box 39"/>
          <p:cNvSpPr txBox="1">
            <a:spLocks noChangeArrowheads="1"/>
          </p:cNvSpPr>
          <p:nvPr/>
        </p:nvSpPr>
        <p:spPr bwMode="auto">
          <a:xfrm>
            <a:off x="7032625" y="573088"/>
            <a:ext cx="30257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1542"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314"/>
                                        </p:tgtEl>
                                        <p:attrNameLst>
                                          <p:attrName>style.visibility</p:attrName>
                                        </p:attrNameLst>
                                      </p:cBhvr>
                                      <p:to>
                                        <p:strVal val="visible"/>
                                      </p:to>
                                    </p:set>
                                    <p:anim calcmode="lin" valueType="num">
                                      <p:cBhvr>
                                        <p:cTn id="7" dur="500" fill="hold"/>
                                        <p:tgtEl>
                                          <p:spTgt spid="12314"/>
                                        </p:tgtEl>
                                        <p:attrNameLst>
                                          <p:attrName>ppt_w</p:attrName>
                                        </p:attrNameLst>
                                      </p:cBhvr>
                                      <p:tavLst>
                                        <p:tav tm="100000">
                                          <p:val>
                                            <p:fltVal val="0"/>
                                          </p:val>
                                        </p:tav>
                                        <p:tav>
                                          <p:val>
                                            <p:strVal val="#ppt_w"/>
                                          </p:val>
                                        </p:tav>
                                      </p:tavLst>
                                    </p:anim>
                                    <p:anim calcmode="lin" valueType="num">
                                      <p:cBhvr>
                                        <p:cTn id="8" dur="500" fill="hold"/>
                                        <p:tgtEl>
                                          <p:spTgt spid="12314"/>
                                        </p:tgtEl>
                                        <p:attrNameLst>
                                          <p:attrName>ppt_h</p:attrName>
                                        </p:attrNameLst>
                                      </p:cBhvr>
                                      <p:tavLst>
                                        <p:tav tm="100000">
                                          <p:val>
                                            <p:fltVal val="0"/>
                                          </p:val>
                                        </p:tav>
                                        <p:tav>
                                          <p:val>
                                            <p:strVal val="#ppt_h"/>
                                          </p:val>
                                        </p:tav>
                                      </p:tavLst>
                                    </p:anim>
                                    <p:anim calcmode="lin" valueType="num">
                                      <p:cBhvr>
                                        <p:cTn id="9" dur="500" fill="hold"/>
                                        <p:tgtEl>
                                          <p:spTgt spid="12314"/>
                                        </p:tgtEl>
                                        <p:attrNameLst>
                                          <p:attrName>ppt_x</p:attrName>
                                        </p:attrNameLst>
                                      </p:cBhvr>
                                      <p:tavLst>
                                        <p:tav tm="100000">
                                          <p:val>
                                            <p:fltVal val="0.5"/>
                                          </p:val>
                                        </p:tav>
                                        <p:tav>
                                          <p:val>
                                            <p:strVal val="#ppt_x"/>
                                          </p:val>
                                        </p:tav>
                                      </p:tavLst>
                                    </p:anim>
                                    <p:anim calcmode="lin" valueType="num">
                                      <p:cBhvr>
                                        <p:cTn id="10" dur="500" fill="hold"/>
                                        <p:tgtEl>
                                          <p:spTgt spid="12314"/>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528" fill="hold" grpId="0" nodeType="afterEffect">
                                  <p:stCondLst>
                                    <p:cond delay="0"/>
                                  </p:stCondLst>
                                  <p:childTnLst>
                                    <p:set>
                                      <p:cBhvr>
                                        <p:cTn id="13" dur="1" fill="hold">
                                          <p:stCondLst>
                                            <p:cond delay="0"/>
                                          </p:stCondLst>
                                        </p:cTn>
                                        <p:tgtEl>
                                          <p:spTgt spid="12315"/>
                                        </p:tgtEl>
                                        <p:attrNameLst>
                                          <p:attrName>style.visibility</p:attrName>
                                        </p:attrNameLst>
                                      </p:cBhvr>
                                      <p:to>
                                        <p:strVal val="visible"/>
                                      </p:to>
                                    </p:set>
                                    <p:anim calcmode="lin" valueType="num">
                                      <p:cBhvr>
                                        <p:cTn id="14" dur="500" fill="hold"/>
                                        <p:tgtEl>
                                          <p:spTgt spid="12315"/>
                                        </p:tgtEl>
                                        <p:attrNameLst>
                                          <p:attrName>ppt_w</p:attrName>
                                        </p:attrNameLst>
                                      </p:cBhvr>
                                      <p:tavLst>
                                        <p:tav tm="100000">
                                          <p:val>
                                            <p:fltVal val="0"/>
                                          </p:val>
                                        </p:tav>
                                        <p:tav>
                                          <p:val>
                                            <p:strVal val="#ppt_w"/>
                                          </p:val>
                                        </p:tav>
                                      </p:tavLst>
                                    </p:anim>
                                    <p:anim calcmode="lin" valueType="num">
                                      <p:cBhvr>
                                        <p:cTn id="15" dur="500" fill="hold"/>
                                        <p:tgtEl>
                                          <p:spTgt spid="12315"/>
                                        </p:tgtEl>
                                        <p:attrNameLst>
                                          <p:attrName>ppt_h</p:attrName>
                                        </p:attrNameLst>
                                      </p:cBhvr>
                                      <p:tavLst>
                                        <p:tav tm="100000">
                                          <p:val>
                                            <p:fltVal val="0"/>
                                          </p:val>
                                        </p:tav>
                                        <p:tav>
                                          <p:val>
                                            <p:strVal val="#ppt_h"/>
                                          </p:val>
                                        </p:tav>
                                      </p:tavLst>
                                    </p:anim>
                                    <p:anim calcmode="lin" valueType="num">
                                      <p:cBhvr>
                                        <p:cTn id="16" dur="500" fill="hold"/>
                                        <p:tgtEl>
                                          <p:spTgt spid="12315"/>
                                        </p:tgtEl>
                                        <p:attrNameLst>
                                          <p:attrName>ppt_x</p:attrName>
                                        </p:attrNameLst>
                                      </p:cBhvr>
                                      <p:tavLst>
                                        <p:tav tm="100000">
                                          <p:val>
                                            <p:fltVal val="0.5"/>
                                          </p:val>
                                        </p:tav>
                                        <p:tav>
                                          <p:val>
                                            <p:strVal val="#ppt_x"/>
                                          </p:val>
                                        </p:tav>
                                      </p:tavLst>
                                    </p:anim>
                                    <p:anim calcmode="lin" valueType="num">
                                      <p:cBhvr>
                                        <p:cTn id="17" dur="500" fill="hold"/>
                                        <p:tgtEl>
                                          <p:spTgt spid="12315"/>
                                        </p:tgtEl>
                                        <p:attrNameLst>
                                          <p:attrName>ppt_y</p:attrName>
                                        </p:attrNameLst>
                                      </p:cBhvr>
                                      <p:tavLst>
                                        <p:tav tm="100000">
                                          <p:val>
                                            <p:fltVal val="0.5"/>
                                          </p:val>
                                        </p:tav>
                                        <p:tav>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12316"/>
                                        </p:tgtEl>
                                        <p:attrNameLst>
                                          <p:attrName>style.visibility</p:attrName>
                                        </p:attrNameLst>
                                      </p:cBhvr>
                                      <p:to>
                                        <p:strVal val="visible"/>
                                      </p:to>
                                    </p:set>
                                    <p:anim calcmode="lin" valueType="num">
                                      <p:cBhvr>
                                        <p:cTn id="22" dur="500" fill="hold"/>
                                        <p:tgtEl>
                                          <p:spTgt spid="12316"/>
                                        </p:tgtEl>
                                        <p:attrNameLst>
                                          <p:attrName>ppt_w</p:attrName>
                                        </p:attrNameLst>
                                      </p:cBhvr>
                                      <p:tavLst>
                                        <p:tav tm="100000">
                                          <p:val>
                                            <p:fltVal val="0"/>
                                          </p:val>
                                        </p:tav>
                                        <p:tav>
                                          <p:val>
                                            <p:strVal val="#ppt_w"/>
                                          </p:val>
                                        </p:tav>
                                      </p:tavLst>
                                    </p:anim>
                                    <p:anim calcmode="lin" valueType="num">
                                      <p:cBhvr>
                                        <p:cTn id="23" dur="500" fill="hold"/>
                                        <p:tgtEl>
                                          <p:spTgt spid="12316"/>
                                        </p:tgtEl>
                                        <p:attrNameLst>
                                          <p:attrName>ppt_h</p:attrName>
                                        </p:attrNameLst>
                                      </p:cBhvr>
                                      <p:tavLst>
                                        <p:tav tm="100000">
                                          <p:val>
                                            <p:fltVal val="0"/>
                                          </p:val>
                                        </p:tav>
                                        <p:tav>
                                          <p:val>
                                            <p:strVal val="#ppt_h"/>
                                          </p:val>
                                        </p:tav>
                                      </p:tavLst>
                                    </p:anim>
                                    <p:anim calcmode="lin" valueType="num">
                                      <p:cBhvr>
                                        <p:cTn id="24" dur="500" fill="hold"/>
                                        <p:tgtEl>
                                          <p:spTgt spid="12316"/>
                                        </p:tgtEl>
                                        <p:attrNameLst>
                                          <p:attrName>ppt_x</p:attrName>
                                        </p:attrNameLst>
                                      </p:cBhvr>
                                      <p:tavLst>
                                        <p:tav tm="100000">
                                          <p:val>
                                            <p:fltVal val="0.5"/>
                                          </p:val>
                                        </p:tav>
                                        <p:tav>
                                          <p:val>
                                            <p:strVal val="#ppt_x"/>
                                          </p:val>
                                        </p:tav>
                                      </p:tavLst>
                                    </p:anim>
                                    <p:anim calcmode="lin" valueType="num">
                                      <p:cBhvr>
                                        <p:cTn id="25" dur="500" fill="hold"/>
                                        <p:tgtEl>
                                          <p:spTgt spid="12316"/>
                                        </p:tgtEl>
                                        <p:attrNameLst>
                                          <p:attrName>ppt_y</p:attrName>
                                        </p:attrNameLst>
                                      </p:cBhvr>
                                      <p:tavLst>
                                        <p:tav tm="100000">
                                          <p:val>
                                            <p:fltVal val="0.5"/>
                                          </p:val>
                                        </p:tav>
                                        <p:tav>
                                          <p:val>
                                            <p:strVal val="#ppt_y"/>
                                          </p:val>
                                        </p:tav>
                                      </p:tavLst>
                                    </p:anim>
                                  </p:childTnLst>
                                </p:cTn>
                              </p:par>
                            </p:childTnLst>
                          </p:cTn>
                        </p:par>
                        <p:par>
                          <p:cTn id="26" fill="hold" nodeType="afterGroup">
                            <p:stCondLst>
                              <p:cond delay="0"/>
                            </p:stCondLst>
                            <p:childTnLst>
                              <p:par>
                                <p:cTn id="27" presetID="23" presetClass="entr" presetSubtype="528" fill="hold" grpId="0" nodeType="afterEffect">
                                  <p:stCondLst>
                                    <p:cond delay="0"/>
                                  </p:stCondLst>
                                  <p:childTnLst>
                                    <p:set>
                                      <p:cBhvr>
                                        <p:cTn id="28" dur="1" fill="hold">
                                          <p:stCondLst>
                                            <p:cond delay="0"/>
                                          </p:stCondLst>
                                        </p:cTn>
                                        <p:tgtEl>
                                          <p:spTgt spid="12323"/>
                                        </p:tgtEl>
                                        <p:attrNameLst>
                                          <p:attrName>style.visibility</p:attrName>
                                        </p:attrNameLst>
                                      </p:cBhvr>
                                      <p:to>
                                        <p:strVal val="visible"/>
                                      </p:to>
                                    </p:set>
                                    <p:anim calcmode="lin" valueType="num">
                                      <p:cBhvr>
                                        <p:cTn id="29" dur="500" fill="hold"/>
                                        <p:tgtEl>
                                          <p:spTgt spid="12323"/>
                                        </p:tgtEl>
                                        <p:attrNameLst>
                                          <p:attrName>ppt_w</p:attrName>
                                        </p:attrNameLst>
                                      </p:cBhvr>
                                      <p:tavLst>
                                        <p:tav tm="100000">
                                          <p:val>
                                            <p:fltVal val="0"/>
                                          </p:val>
                                        </p:tav>
                                        <p:tav>
                                          <p:val>
                                            <p:strVal val="#ppt_w"/>
                                          </p:val>
                                        </p:tav>
                                      </p:tavLst>
                                    </p:anim>
                                    <p:anim calcmode="lin" valueType="num">
                                      <p:cBhvr>
                                        <p:cTn id="30" dur="500" fill="hold"/>
                                        <p:tgtEl>
                                          <p:spTgt spid="12323"/>
                                        </p:tgtEl>
                                        <p:attrNameLst>
                                          <p:attrName>ppt_h</p:attrName>
                                        </p:attrNameLst>
                                      </p:cBhvr>
                                      <p:tavLst>
                                        <p:tav tm="100000">
                                          <p:val>
                                            <p:fltVal val="0"/>
                                          </p:val>
                                        </p:tav>
                                        <p:tav>
                                          <p:val>
                                            <p:strVal val="#ppt_h"/>
                                          </p:val>
                                        </p:tav>
                                      </p:tavLst>
                                    </p:anim>
                                    <p:anim calcmode="lin" valueType="num">
                                      <p:cBhvr>
                                        <p:cTn id="31" dur="500" fill="hold"/>
                                        <p:tgtEl>
                                          <p:spTgt spid="12323"/>
                                        </p:tgtEl>
                                        <p:attrNameLst>
                                          <p:attrName>ppt_x</p:attrName>
                                        </p:attrNameLst>
                                      </p:cBhvr>
                                      <p:tavLst>
                                        <p:tav tm="100000">
                                          <p:val>
                                            <p:fltVal val="0.5"/>
                                          </p:val>
                                        </p:tav>
                                        <p:tav>
                                          <p:val>
                                            <p:strVal val="#ppt_x"/>
                                          </p:val>
                                        </p:tav>
                                      </p:tavLst>
                                    </p:anim>
                                    <p:anim calcmode="lin" valueType="num">
                                      <p:cBhvr>
                                        <p:cTn id="32" dur="500" fill="hold"/>
                                        <p:tgtEl>
                                          <p:spTgt spid="1232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5" grpId="0" animBg="1"/>
      <p:bldP spid="123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901700" y="3668713"/>
            <a:ext cx="1862138" cy="90963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23554" name="Rectangle 4"/>
          <p:cNvSpPr>
            <a:spLocks noChangeArrowheads="1"/>
          </p:cNvSpPr>
          <p:nvPr/>
        </p:nvSpPr>
        <p:spPr bwMode="auto">
          <a:xfrm>
            <a:off x="3084513" y="3663950"/>
            <a:ext cx="1711325" cy="909638"/>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23555" name="Rectangle 6"/>
          <p:cNvSpPr>
            <a:spLocks noChangeArrowheads="1"/>
          </p:cNvSpPr>
          <p:nvPr/>
        </p:nvSpPr>
        <p:spPr bwMode="auto">
          <a:xfrm>
            <a:off x="5100638" y="3665538"/>
            <a:ext cx="1795462" cy="90963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23556" name="Rectangle 8"/>
          <p:cNvSpPr>
            <a:spLocks noChangeArrowheads="1"/>
          </p:cNvSpPr>
          <p:nvPr/>
        </p:nvSpPr>
        <p:spPr bwMode="auto">
          <a:xfrm>
            <a:off x="7142163" y="3665538"/>
            <a:ext cx="1785937" cy="909637"/>
          </a:xfrm>
          <a:prstGeom prst="rect">
            <a:avLst/>
          </a:prstGeom>
          <a:solidFill>
            <a:srgbClr val="000090"/>
          </a:solidFill>
          <a:ln w="25560">
            <a:solidFill>
              <a:srgbClr val="000000"/>
            </a:solidFill>
            <a:miter lim="800000"/>
            <a:headEnd/>
            <a:tailEnd/>
          </a:ln>
        </p:spPr>
        <p:txBody>
          <a:bodyPr wrap="none" anchor="ctr"/>
          <a:lstStyle/>
          <a:p>
            <a:endParaRPr lang="en-US"/>
          </a:p>
        </p:txBody>
      </p:sp>
      <p:grpSp>
        <p:nvGrpSpPr>
          <p:cNvPr id="23557" name="Group 10"/>
          <p:cNvGrpSpPr>
            <a:grpSpLocks/>
          </p:cNvGrpSpPr>
          <p:nvPr/>
        </p:nvGrpSpPr>
        <p:grpSpPr bwMode="auto">
          <a:xfrm>
            <a:off x="776288" y="4641850"/>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grpSp>
        <p:nvGrpSpPr>
          <p:cNvPr id="23558" name="Group 38"/>
          <p:cNvGrpSpPr>
            <a:grpSpLocks/>
          </p:cNvGrpSpPr>
          <p:nvPr/>
        </p:nvGrpSpPr>
        <p:grpSpPr bwMode="auto">
          <a:xfrm>
            <a:off x="563563" y="3182938"/>
            <a:ext cx="8815387" cy="3541712"/>
            <a:chOff x="355" y="2005"/>
            <a:chExt cx="5553" cy="2231"/>
          </a:xfrm>
        </p:grpSpPr>
        <p:sp>
          <p:nvSpPr>
            <p:cNvPr id="23571" name="Rectangle 2"/>
            <p:cNvSpPr>
              <a:spLocks noChangeArrowheads="1"/>
            </p:cNvSpPr>
            <p:nvPr/>
          </p:nvSpPr>
          <p:spPr bwMode="auto">
            <a:xfrm>
              <a:off x="355" y="2011"/>
              <a:ext cx="1543"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4 na  Aklat )</a:t>
              </a:r>
            </a:p>
          </p:txBody>
        </p:sp>
        <p:grpSp>
          <p:nvGrpSpPr>
            <p:cNvPr id="23572" name="Group 37"/>
            <p:cNvGrpSpPr>
              <a:grpSpLocks/>
            </p:cNvGrpSpPr>
            <p:nvPr/>
          </p:nvGrpSpPr>
          <p:grpSpPr bwMode="auto">
            <a:xfrm>
              <a:off x="446" y="2005"/>
              <a:ext cx="5462" cy="2231"/>
              <a:chOff x="446" y="2005"/>
              <a:chExt cx="5462" cy="2231"/>
            </a:xfrm>
          </p:grpSpPr>
          <p:sp>
            <p:nvSpPr>
              <p:cNvPr id="23573" name="Rectangle 3"/>
              <p:cNvSpPr>
                <a:spLocks noChangeArrowheads="1"/>
              </p:cNvSpPr>
              <p:nvPr/>
            </p:nvSpPr>
            <p:spPr bwMode="auto">
              <a:xfrm>
                <a:off x="446" y="2312"/>
                <a:ext cx="140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KATOTOHANAN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AT TEOLOHIYA</a:t>
                </a:r>
              </a:p>
            </p:txBody>
          </p:sp>
          <p:sp>
            <p:nvSpPr>
              <p:cNvPr id="23574" name="Rectangle 5"/>
              <p:cNvSpPr>
                <a:spLocks noChangeArrowheads="1"/>
              </p:cNvSpPr>
              <p:nvPr/>
            </p:nvSpPr>
            <p:spPr bwMode="auto">
              <a:xfrm>
                <a:off x="1943" y="2312"/>
                <a:ext cx="149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ANG </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KASAYSAYAN</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p:txBody>
          </p:sp>
          <p:sp>
            <p:nvSpPr>
              <p:cNvPr id="23575" name="Rectangle 7"/>
              <p:cNvSpPr>
                <a:spLocks noChangeArrowheads="1"/>
              </p:cNvSpPr>
              <p:nvPr/>
            </p:nvSpPr>
            <p:spPr bwMode="auto">
              <a:xfrm>
                <a:off x="3168" y="2312"/>
                <a:ext cx="1270"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ANG 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SULIRANIN</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FFB3C0"/>
                  </a:solidFill>
                  <a:latin typeface="Helvetica" charset="0"/>
                </a:endParaRPr>
              </a:p>
            </p:txBody>
          </p:sp>
          <p:sp>
            <p:nvSpPr>
              <p:cNvPr id="23576" name="Rectangle 9"/>
              <p:cNvSpPr>
                <a:spLocks noChangeArrowheads="1"/>
              </p:cNvSpPr>
              <p:nvPr/>
            </p:nvSpPr>
            <p:spPr bwMode="auto">
              <a:xfrm>
                <a:off x="4483" y="2322"/>
                <a:ext cx="1180"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23577" name="Rectangle 17"/>
              <p:cNvSpPr>
                <a:spLocks noChangeArrowheads="1"/>
              </p:cNvSpPr>
              <p:nvPr/>
            </p:nvSpPr>
            <p:spPr bwMode="auto">
              <a:xfrm>
                <a:off x="1762" y="2005"/>
                <a:ext cx="129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23578" name="Rectangle 18"/>
              <p:cNvSpPr>
                <a:spLocks noChangeArrowheads="1"/>
              </p:cNvSpPr>
              <p:nvPr/>
            </p:nvSpPr>
            <p:spPr bwMode="auto">
              <a:xfrm>
                <a:off x="2533" y="2005"/>
                <a:ext cx="204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21 na Aklat)</a:t>
                </a:r>
              </a:p>
            </p:txBody>
          </p:sp>
          <p:sp>
            <p:nvSpPr>
              <p:cNvPr id="23579" name="Rectangle 19"/>
              <p:cNvSpPr>
                <a:spLocks noChangeArrowheads="1"/>
              </p:cNvSpPr>
              <p:nvPr/>
            </p:nvSpPr>
            <p:spPr bwMode="auto">
              <a:xfrm>
                <a:off x="4418" y="2006"/>
                <a:ext cx="129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23580" name="Rectangle 20"/>
              <p:cNvSpPr>
                <a:spLocks noChangeArrowheads="1"/>
              </p:cNvSpPr>
              <p:nvPr/>
            </p:nvSpPr>
            <p:spPr bwMode="auto">
              <a:xfrm>
                <a:off x="446" y="3159"/>
                <a:ext cx="1452"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Ebanghelyo</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sp>
            <p:nvSpPr>
              <p:cNvPr id="23581" name="Rectangle 21"/>
              <p:cNvSpPr>
                <a:spLocks noChangeArrowheads="1"/>
              </p:cNvSpPr>
              <p:nvPr/>
            </p:nvSpPr>
            <p:spPr bwMode="auto">
              <a:xfrm>
                <a:off x="1762" y="3083"/>
                <a:ext cx="1315"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Gawa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Apostoles</a:t>
                </a:r>
              </a:p>
            </p:txBody>
          </p:sp>
          <p:sp>
            <p:nvSpPr>
              <p:cNvPr id="23582" name="Rectangle 22"/>
              <p:cNvSpPr>
                <a:spLocks noChangeArrowheads="1"/>
              </p:cNvSpPr>
              <p:nvPr/>
            </p:nvSpPr>
            <p:spPr bwMode="auto">
              <a:xfrm>
                <a:off x="3259" y="3038"/>
                <a:ext cx="1075"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Sulat</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p:txBody>
          </p:sp>
          <p:sp>
            <p:nvSpPr>
              <p:cNvPr id="23583" name="Rectangle 23"/>
              <p:cNvSpPr>
                <a:spLocks noChangeArrowheads="1"/>
              </p:cNvSpPr>
              <p:nvPr/>
            </p:nvSpPr>
            <p:spPr bwMode="auto">
              <a:xfrm>
                <a:off x="4246" y="3144"/>
                <a:ext cx="1662"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grpSp>
      </p:grpSp>
      <p:sp>
        <p:nvSpPr>
          <p:cNvPr id="23559" name="Rectangle 24"/>
          <p:cNvSpPr>
            <a:spLocks noChangeArrowheads="1"/>
          </p:cNvSpPr>
          <p:nvPr/>
        </p:nvSpPr>
        <p:spPr bwMode="auto">
          <a:xfrm>
            <a:off x="276225" y="1708150"/>
            <a:ext cx="97821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FFEA18"/>
                </a:solidFill>
                <a:latin typeface="Helvetica" charset="0"/>
              </a:rPr>
              <a:t>ANG APAT NA BAHAGI NGA BAGONG TIPAN:</a:t>
            </a:r>
          </a:p>
          <a:p>
            <a:pPr algn="ct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ISINULAT SA PAGITAN NG  A.D</a:t>
            </a:r>
            <a:r>
              <a:rPr lang="en-GB" sz="1800" b="1">
                <a:solidFill>
                  <a:srgbClr val="FFEA18"/>
                </a:solidFill>
                <a:latin typeface="Helvetica" charset="0"/>
              </a:rPr>
              <a:t>.</a:t>
            </a:r>
            <a:r>
              <a:rPr lang="en-GB" sz="2000" b="1">
                <a:solidFill>
                  <a:srgbClr val="FFEA18"/>
                </a:solidFill>
                <a:latin typeface="Helvetica" charset="0"/>
              </a:rPr>
              <a:t> 40s  AT  90s</a:t>
            </a:r>
          </a:p>
        </p:txBody>
      </p:sp>
      <p:sp>
        <p:nvSpPr>
          <p:cNvPr id="23560" name="Text Box 25"/>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23561" name="Text Box 2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23562" name="Text Box 2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11</a:t>
            </a:r>
          </a:p>
        </p:txBody>
      </p:sp>
      <p:sp>
        <p:nvSpPr>
          <p:cNvPr id="13340" name="AutoShape 28"/>
          <p:cNvSpPr>
            <a:spLocks noChangeArrowheads="1"/>
          </p:cNvSpPr>
          <p:nvPr/>
        </p:nvSpPr>
        <p:spPr bwMode="auto">
          <a:xfrm>
            <a:off x="1239838" y="58023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341" name="AutoShape 29"/>
          <p:cNvSpPr>
            <a:spLocks noChangeArrowheads="1"/>
          </p:cNvSpPr>
          <p:nvPr/>
        </p:nvSpPr>
        <p:spPr bwMode="auto">
          <a:xfrm>
            <a:off x="3300413" y="640715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342" name="AutoShape 30"/>
          <p:cNvSpPr>
            <a:spLocks noChangeArrowheads="1"/>
          </p:cNvSpPr>
          <p:nvPr/>
        </p:nvSpPr>
        <p:spPr bwMode="auto">
          <a:xfrm>
            <a:off x="5461000" y="597376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343" name="AutoShape 31"/>
          <p:cNvSpPr>
            <a:spLocks noChangeArrowheads="1"/>
          </p:cNvSpPr>
          <p:nvPr/>
        </p:nvSpPr>
        <p:spPr bwMode="auto">
          <a:xfrm>
            <a:off x="7412038" y="57388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3567" name="Text Box 32"/>
          <p:cNvSpPr txBox="1">
            <a:spLocks noChangeArrowheads="1"/>
          </p:cNvSpPr>
          <p:nvPr/>
        </p:nvSpPr>
        <p:spPr bwMode="auto">
          <a:xfrm>
            <a:off x="9567863"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6</a:t>
            </a:r>
          </a:p>
        </p:txBody>
      </p:sp>
      <p:sp>
        <p:nvSpPr>
          <p:cNvPr id="13345" name="AutoShape 33"/>
          <p:cNvSpPr>
            <a:spLocks noChangeArrowheads="1"/>
          </p:cNvSpPr>
          <p:nvPr/>
        </p:nvSpPr>
        <p:spPr bwMode="auto">
          <a:xfrm>
            <a:off x="431800" y="157163"/>
            <a:ext cx="4216400" cy="10255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346" name="AutoShape 34"/>
          <p:cNvSpPr>
            <a:spLocks noChangeArrowheads="1"/>
          </p:cNvSpPr>
          <p:nvPr/>
        </p:nvSpPr>
        <p:spPr bwMode="auto">
          <a:xfrm>
            <a:off x="2292350" y="2301875"/>
            <a:ext cx="5689600" cy="5937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3570"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p:val>
                                            <p:strVal val="#ppt_w"/>
                                          </p:val>
                                        </p:tav>
                                      </p:tavLst>
                                    </p:anim>
                                    <p:anim calcmode="lin" valueType="num">
                                      <p:cBhvr>
                                        <p:cTn id="8" dur="500" fill="hold"/>
                                        <p:tgtEl>
                                          <p:spTgt spid="13345"/>
                                        </p:tgtEl>
                                        <p:attrNameLst>
                                          <p:attrName>ppt_h</p:attrName>
                                        </p:attrNameLst>
                                      </p:cBhvr>
                                      <p:tavLst>
                                        <p:tav tm="100000">
                                          <p:val>
                                            <p:fltVal val="0"/>
                                          </p:val>
                                        </p:tav>
                                        <p:tav>
                                          <p:val>
                                            <p:strVal val="#ppt_h"/>
                                          </p:val>
                                        </p:tav>
                                      </p:tavLst>
                                    </p:anim>
                                    <p:anim calcmode="lin" valueType="num">
                                      <p:cBhvr>
                                        <p:cTn id="9" dur="500" fill="hold"/>
                                        <p:tgtEl>
                                          <p:spTgt spid="13345"/>
                                        </p:tgtEl>
                                        <p:attrNameLst>
                                          <p:attrName>ppt_x</p:attrName>
                                        </p:attrNameLst>
                                      </p:cBhvr>
                                      <p:tavLst>
                                        <p:tav tm="100000">
                                          <p:val>
                                            <p:fltVal val="0.5"/>
                                          </p:val>
                                        </p:tav>
                                        <p:tav>
                                          <p:val>
                                            <p:strVal val="#ppt_x"/>
                                          </p:val>
                                        </p:tav>
                                      </p:tavLst>
                                    </p:anim>
                                    <p:anim calcmode="lin" valueType="num">
                                      <p:cBhvr>
                                        <p:cTn id="10" dur="500" fill="hold"/>
                                        <p:tgtEl>
                                          <p:spTgt spid="1334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p:val>
                                            <p:strVal val="#ppt_x"/>
                                          </p:val>
                                        </p:tav>
                                      </p:tavLst>
                                    </p:anim>
                                    <p:anim calcmode="lin" valueType="num">
                                      <p:cBhvr>
                                        <p:cTn id="16" dur="500" fill="hold"/>
                                        <p:tgtEl>
                                          <p:spTgt spid="13340"/>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p:val>
                                            <p:strVal val="#ppt_x"/>
                                          </p:val>
                                        </p:tav>
                                      </p:tavLst>
                                    </p:anim>
                                    <p:anim calcmode="lin" valueType="num">
                                      <p:cBhvr>
                                        <p:cTn id="22" dur="500" fill="hold"/>
                                        <p:tgtEl>
                                          <p:spTgt spid="13341"/>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p:val>
                                            <p:strVal val="#ppt_x"/>
                                          </p:val>
                                        </p:tav>
                                      </p:tavLst>
                                    </p:anim>
                                    <p:anim calcmode="lin" valueType="num">
                                      <p:cBhvr>
                                        <p:cTn id="28" dur="500" fill="hold"/>
                                        <p:tgtEl>
                                          <p:spTgt spid="13342"/>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p:val>
                                            <p:strVal val="#ppt_x"/>
                                          </p:val>
                                        </p:tav>
                                      </p:tavLst>
                                    </p:anim>
                                    <p:anim calcmode="lin" valueType="num">
                                      <p:cBhvr>
                                        <p:cTn id="34" dur="500" fill="hold"/>
                                        <p:tgtEl>
                                          <p:spTgt spid="13343"/>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p:val>
                                            <p:strVal val="#ppt_w"/>
                                          </p:val>
                                        </p:tav>
                                      </p:tavLst>
                                    </p:anim>
                                    <p:anim calcmode="lin" valueType="num">
                                      <p:cBhvr>
                                        <p:cTn id="40" dur="500" fill="hold"/>
                                        <p:tgtEl>
                                          <p:spTgt spid="133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5" grpId="0" animBg="1"/>
      <p:bldP spid="133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420688" y="3525838"/>
            <a:ext cx="2592387" cy="1081087"/>
          </a:xfrm>
          <a:prstGeom prst="rect">
            <a:avLst/>
          </a:prstGeom>
          <a:solidFill>
            <a:srgbClr val="22228B"/>
          </a:solidFill>
          <a:ln w="25560">
            <a:solidFill>
              <a:srgbClr val="000000"/>
            </a:solidFill>
            <a:miter lim="800000"/>
            <a:headEnd/>
            <a:tailEnd/>
          </a:ln>
        </p:spPr>
        <p:txBody>
          <a:bodyPr wrap="none" anchor="ctr"/>
          <a:lstStyle/>
          <a:p>
            <a:pPr algn="ctr"/>
            <a:r>
              <a:rPr lang="en-GB" b="1">
                <a:solidFill>
                  <a:srgbClr val="FC0128"/>
                </a:solidFill>
              </a:rPr>
              <a:t>MGA </a:t>
            </a:r>
          </a:p>
          <a:p>
            <a:pPr algn="ctr"/>
            <a:r>
              <a:rPr lang="en-GB" b="1">
                <a:solidFill>
                  <a:srgbClr val="FC0128"/>
                </a:solidFill>
              </a:rPr>
              <a:t>KATOTOHANAN </a:t>
            </a:r>
          </a:p>
          <a:p>
            <a:pPr algn="ctr"/>
            <a:r>
              <a:rPr lang="en-GB" b="1">
                <a:solidFill>
                  <a:srgbClr val="FC0128"/>
                </a:solidFill>
              </a:rPr>
              <a:t>AT TEOLOHIYA</a:t>
            </a:r>
            <a:endParaRPr lang="en-US" b="1">
              <a:solidFill>
                <a:srgbClr val="FC0128"/>
              </a:solidFill>
            </a:endParaRPr>
          </a:p>
        </p:txBody>
      </p:sp>
      <p:sp>
        <p:nvSpPr>
          <p:cNvPr id="25602" name="Rectangle 3"/>
          <p:cNvSpPr>
            <a:spLocks noChangeArrowheads="1"/>
          </p:cNvSpPr>
          <p:nvPr/>
        </p:nvSpPr>
        <p:spPr bwMode="auto">
          <a:xfrm>
            <a:off x="565150" y="3094038"/>
            <a:ext cx="22891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4 na Aklat)</a:t>
            </a:r>
          </a:p>
        </p:txBody>
      </p:sp>
      <p:sp>
        <p:nvSpPr>
          <p:cNvPr id="14343" name="Line 7"/>
          <p:cNvSpPr>
            <a:spLocks noChangeShapeType="1"/>
          </p:cNvSpPr>
          <p:nvPr/>
        </p:nvSpPr>
        <p:spPr bwMode="auto">
          <a:xfrm>
            <a:off x="2855913" y="4606925"/>
            <a:ext cx="1587" cy="157321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25604" name="Rectangle 8"/>
          <p:cNvSpPr>
            <a:spLocks noChangeArrowheads="1"/>
          </p:cNvSpPr>
          <p:nvPr/>
        </p:nvSpPr>
        <p:spPr bwMode="auto">
          <a:xfrm>
            <a:off x="492125" y="5005388"/>
            <a:ext cx="23050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Ebanghelyo</a:t>
            </a:r>
          </a:p>
        </p:txBody>
      </p:sp>
      <p:sp>
        <p:nvSpPr>
          <p:cNvPr id="25605" name="Text Box 9"/>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25606" name="Text Box 10"/>
          <p:cNvSpPr txBox="1">
            <a:spLocks noChangeArrowheads="1"/>
          </p:cNvSpPr>
          <p:nvPr/>
        </p:nvSpPr>
        <p:spPr bwMode="auto">
          <a:xfrm>
            <a:off x="91884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12</a:t>
            </a:r>
          </a:p>
        </p:txBody>
      </p:sp>
      <p:sp>
        <p:nvSpPr>
          <p:cNvPr id="25607" name="Text Box 11"/>
          <p:cNvSpPr txBox="1">
            <a:spLocks noChangeArrowheads="1"/>
          </p:cNvSpPr>
          <p:nvPr/>
        </p:nvSpPr>
        <p:spPr bwMode="auto">
          <a:xfrm>
            <a:off x="5021263" y="1516063"/>
            <a:ext cx="3579812"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348" name="Rectangle 12"/>
          <p:cNvSpPr>
            <a:spLocks noChangeArrowheads="1"/>
          </p:cNvSpPr>
          <p:nvPr/>
        </p:nvSpPr>
        <p:spPr bwMode="auto">
          <a:xfrm>
            <a:off x="3228975" y="1077913"/>
            <a:ext cx="28082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1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latin typeface="Helvetica" charset="0"/>
              </a:rPr>
              <a:t>(Ang 4 na Aklat)</a:t>
            </a:r>
          </a:p>
        </p:txBody>
      </p:sp>
      <p:sp>
        <p:nvSpPr>
          <p:cNvPr id="14349" name="Rectangle 13"/>
          <p:cNvSpPr>
            <a:spLocks noChangeArrowheads="1"/>
          </p:cNvSpPr>
          <p:nvPr/>
        </p:nvSpPr>
        <p:spPr bwMode="auto">
          <a:xfrm>
            <a:off x="3589338" y="1582738"/>
            <a:ext cx="2108200" cy="1108075"/>
          </a:xfrm>
          <a:prstGeom prst="rect">
            <a:avLst/>
          </a:prstGeom>
          <a:solidFill>
            <a:srgbClr val="22228B"/>
          </a:solidFill>
          <a:ln w="76320">
            <a:solidFill>
              <a:srgbClr val="0000FF"/>
            </a:solidFill>
            <a:miter lim="800000"/>
            <a:headEnd/>
            <a:tailEnd/>
          </a:ln>
        </p:spPr>
        <p:txBody>
          <a:bodyPr wrap="none" anchor="ctr"/>
          <a:lstStyle/>
          <a:p>
            <a:endParaRPr lang="en-US"/>
          </a:p>
        </p:txBody>
      </p:sp>
      <p:sp>
        <p:nvSpPr>
          <p:cNvPr id="14350" name="Rectangle 14"/>
          <p:cNvSpPr>
            <a:spLocks noChangeArrowheads="1"/>
          </p:cNvSpPr>
          <p:nvPr/>
        </p:nvSpPr>
        <p:spPr bwMode="auto">
          <a:xfrm>
            <a:off x="3589338" y="1654175"/>
            <a:ext cx="21605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MGA </a:t>
            </a:r>
          </a:p>
          <a:p>
            <a:pPr algn="ctr">
              <a:lnSpc>
                <a:spcPct val="65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KATOTOHANAN </a:t>
            </a:r>
          </a:p>
          <a:p>
            <a:pPr algn="ctr">
              <a:lnSpc>
                <a:spcPct val="65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AT TEOLOHIYA</a:t>
            </a:r>
          </a:p>
        </p:txBody>
      </p:sp>
      <p:sp>
        <p:nvSpPr>
          <p:cNvPr id="25611" name="Text Box 21"/>
          <p:cNvSpPr txBox="1">
            <a:spLocks noChangeArrowheads="1"/>
          </p:cNvSpPr>
          <p:nvPr/>
        </p:nvSpPr>
        <p:spPr bwMode="auto">
          <a:xfrm>
            <a:off x="95773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14341" name="Line 5"/>
          <p:cNvSpPr>
            <a:spLocks noChangeShapeType="1"/>
          </p:cNvSpPr>
          <p:nvPr/>
        </p:nvSpPr>
        <p:spPr bwMode="auto">
          <a:xfrm flipV="1">
            <a:off x="492125" y="4675188"/>
            <a:ext cx="2409825" cy="317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4342" name="Line 6"/>
          <p:cNvSpPr>
            <a:spLocks noChangeShapeType="1"/>
          </p:cNvSpPr>
          <p:nvPr/>
        </p:nvSpPr>
        <p:spPr bwMode="auto">
          <a:xfrm>
            <a:off x="492125" y="4637088"/>
            <a:ext cx="1588" cy="1481137"/>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14351" name="Rectangle 15"/>
          <p:cNvSpPr>
            <a:spLocks noChangeArrowheads="1"/>
          </p:cNvSpPr>
          <p:nvPr/>
        </p:nvSpPr>
        <p:spPr bwMode="auto">
          <a:xfrm>
            <a:off x="3203575" y="2733675"/>
            <a:ext cx="2762250"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anchor="ctr"/>
          <a:lstStyle/>
          <a:p>
            <a:endParaRPr lang="en-US"/>
          </a:p>
        </p:txBody>
      </p:sp>
      <p:sp>
        <p:nvSpPr>
          <p:cNvPr id="14352" name="Rectangle 16"/>
          <p:cNvSpPr>
            <a:spLocks noChangeArrowheads="1"/>
          </p:cNvSpPr>
          <p:nvPr/>
        </p:nvSpPr>
        <p:spPr bwMode="auto">
          <a:xfrm>
            <a:off x="3157538" y="4246563"/>
            <a:ext cx="2790825" cy="2705100"/>
          </a:xfrm>
          <a:prstGeom prst="rect">
            <a:avLst/>
          </a:prstGeom>
          <a:noFill/>
          <a:ln w="9525">
            <a:noFill/>
            <a:round/>
            <a:headEnd/>
            <a:tailEnd/>
          </a:ln>
          <a:effectLst>
            <a:outerShdw blurRad="63500" dist="38099" dir="2700000" algn="ctr" rotWithShape="0">
              <a:schemeClr val="tx1">
                <a:alpha val="74997"/>
              </a:schemeClr>
            </a:outerShdw>
          </a:effectLst>
        </p:spPr>
        <p:txBody>
          <a:bodyPr lIns="90360" tIns="44280" rIns="90360" bIns="44280">
            <a:spAutoFit/>
          </a:bodyPr>
          <a:lstStyle/>
          <a:p>
            <a:pPr algn="ctr">
              <a:lnSpc>
                <a:spcPct val="100000"/>
              </a:lnSpc>
              <a:spcBef>
                <a:spcPts val="17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a:solidFill>
                  <a:srgbClr val="FFFF00"/>
                </a:solidFill>
                <a:latin typeface="Helvetica" charset="0"/>
                <a:cs typeface="MS Gothic" charset="0"/>
              </a:rPr>
              <a:t>Mateo*</a:t>
            </a:r>
          </a:p>
          <a:p>
            <a:pPr algn="ctr">
              <a:lnSpc>
                <a:spcPct val="100000"/>
              </a:lnSpc>
              <a:spcBef>
                <a:spcPts val="17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a:solidFill>
                  <a:srgbClr val="FFFF00"/>
                </a:solidFill>
                <a:latin typeface="Helvetica" charset="0"/>
                <a:cs typeface="MS Gothic" charset="0"/>
              </a:rPr>
              <a:t>Markus*</a:t>
            </a:r>
          </a:p>
          <a:p>
            <a:pPr algn="ctr">
              <a:lnSpc>
                <a:spcPct val="100000"/>
              </a:lnSpc>
              <a:spcBef>
                <a:spcPts val="17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a:solidFill>
                  <a:srgbClr val="FFFF00"/>
                </a:solidFill>
                <a:latin typeface="Helvetica" charset="0"/>
                <a:cs typeface="MS Gothic" charset="0"/>
              </a:rPr>
              <a:t>Lukas*</a:t>
            </a:r>
          </a:p>
          <a:p>
            <a:pPr algn="ctr">
              <a:lnSpc>
                <a:spcPct val="100000"/>
              </a:lnSpc>
              <a:spcBef>
                <a:spcPts val="17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a:solidFill>
                  <a:srgbClr val="FFFF00"/>
                </a:solidFill>
                <a:latin typeface="Helvetica" charset="0"/>
                <a:cs typeface="MS Gothic" charset="0"/>
              </a:rPr>
              <a:t>Juan</a:t>
            </a:r>
          </a:p>
        </p:txBody>
      </p:sp>
      <p:sp>
        <p:nvSpPr>
          <p:cNvPr id="14353" name="Rectangle 17"/>
          <p:cNvSpPr>
            <a:spLocks noChangeArrowheads="1"/>
          </p:cNvSpPr>
          <p:nvPr/>
        </p:nvSpPr>
        <p:spPr bwMode="auto">
          <a:xfrm>
            <a:off x="3084513" y="2806700"/>
            <a:ext cx="29527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750"/>
              </a:spcBef>
              <a:buClr>
                <a:srgbClr val="66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66FFFF"/>
                </a:solidFill>
                <a:latin typeface="Helvetica" charset="0"/>
              </a:rPr>
              <a:t>ANG MGA </a:t>
            </a:r>
          </a:p>
          <a:p>
            <a:pPr algn="ctr">
              <a:lnSpc>
                <a:spcPct val="100000"/>
              </a:lnSpc>
              <a:spcBef>
                <a:spcPts val="1750"/>
              </a:spcBef>
              <a:buClr>
                <a:srgbClr val="66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66FFFF"/>
                </a:solidFill>
                <a:latin typeface="Helvetica" charset="0"/>
              </a:rPr>
              <a:t>EBANGHELYO:</a:t>
            </a:r>
          </a:p>
        </p:txBody>
      </p:sp>
      <p:sp>
        <p:nvSpPr>
          <p:cNvPr id="36881" name="Text Box 23"/>
          <p:cNvSpPr txBox="1">
            <a:spLocks noChangeArrowheads="1"/>
          </p:cNvSpPr>
          <p:nvPr/>
        </p:nvSpPr>
        <p:spPr bwMode="auto">
          <a:xfrm>
            <a:off x="6542088" y="4462463"/>
            <a:ext cx="35163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50000"/>
              </a:lnSpc>
              <a:spcBef>
                <a:spcPts val="1750"/>
              </a:spcBef>
              <a:buClr>
                <a:srgbClr val="00FF00"/>
              </a:buClr>
              <a:buFont typeface="Helvetica" charset="0"/>
              <a:buNone/>
            </a:pPr>
            <a:r>
              <a:rPr lang="en-GB" sz="2800" b="1">
                <a:solidFill>
                  <a:srgbClr val="00FF00"/>
                </a:solidFill>
                <a:latin typeface="Helvetica" charset="0"/>
              </a:rPr>
              <a:t>*sinoptik:</a:t>
            </a:r>
          </a:p>
          <a:p>
            <a:pPr>
              <a:lnSpc>
                <a:spcPct val="50000"/>
              </a:lnSpc>
              <a:spcBef>
                <a:spcPts val="1750"/>
              </a:spcBef>
              <a:buClr>
                <a:srgbClr val="00FF00"/>
              </a:buClr>
              <a:buFont typeface="Helvetica" charset="0"/>
              <a:buNone/>
            </a:pPr>
            <a:r>
              <a:rPr lang="en-GB" sz="2800" b="1">
                <a:solidFill>
                  <a:srgbClr val="00FF00"/>
                </a:solidFill>
                <a:latin typeface="Helvetica" charset="0"/>
              </a:rPr>
              <a:t>Tungkol sa buhay </a:t>
            </a:r>
          </a:p>
          <a:p>
            <a:pPr>
              <a:lnSpc>
                <a:spcPct val="50000"/>
              </a:lnSpc>
              <a:spcBef>
                <a:spcPts val="1750"/>
              </a:spcBef>
              <a:buClr>
                <a:srgbClr val="00FF00"/>
              </a:buClr>
              <a:buFont typeface="Helvetica" charset="0"/>
              <a:buNone/>
            </a:pPr>
            <a:r>
              <a:rPr lang="en-GB" sz="2800" b="1">
                <a:solidFill>
                  <a:srgbClr val="00FF00"/>
                </a:solidFill>
                <a:latin typeface="Helvetica" charset="0"/>
              </a:rPr>
              <a:t>at ministeryo ni </a:t>
            </a:r>
          </a:p>
          <a:p>
            <a:pPr>
              <a:lnSpc>
                <a:spcPct val="50000"/>
              </a:lnSpc>
              <a:spcBef>
                <a:spcPts val="1750"/>
              </a:spcBef>
              <a:buClr>
                <a:srgbClr val="00FF00"/>
              </a:buClr>
              <a:buFont typeface="Helvetica" charset="0"/>
              <a:buNone/>
            </a:pPr>
            <a:r>
              <a:rPr lang="en-GB" sz="2800" b="1">
                <a:solidFill>
                  <a:srgbClr val="00FF00"/>
                </a:solidFill>
                <a:latin typeface="Helvetica" charset="0"/>
              </a:rPr>
              <a:t>Hesus na makikita</a:t>
            </a:r>
          </a:p>
          <a:p>
            <a:pPr>
              <a:lnSpc>
                <a:spcPct val="50000"/>
              </a:lnSpc>
              <a:spcBef>
                <a:spcPts val="1750"/>
              </a:spcBef>
              <a:buClr>
                <a:srgbClr val="00FF00"/>
              </a:buClr>
              <a:buFont typeface="Helvetica" charset="0"/>
              <a:buNone/>
            </a:pPr>
            <a:r>
              <a:rPr lang="en-GB" sz="2800" b="1">
                <a:solidFill>
                  <a:srgbClr val="00FF00"/>
                </a:solidFill>
                <a:latin typeface="Helvetica" charset="0"/>
              </a:rPr>
              <a:t> sa apat na aklat</a:t>
            </a:r>
          </a:p>
        </p:txBody>
      </p:sp>
      <p:sp>
        <p:nvSpPr>
          <p:cNvPr id="14360" name="AutoShape 24"/>
          <p:cNvSpPr>
            <a:spLocks noChangeArrowheads="1"/>
          </p:cNvSpPr>
          <p:nvPr/>
        </p:nvSpPr>
        <p:spPr bwMode="auto">
          <a:xfrm>
            <a:off x="5389563" y="4173538"/>
            <a:ext cx="1141412" cy="1833562"/>
          </a:xfrm>
          <a:custGeom>
            <a:avLst/>
            <a:gdLst>
              <a:gd name="T0" fmla="*/ 539 w 21600"/>
              <a:gd name="T1" fmla="*/ 0 h 21600"/>
              <a:gd name="T2" fmla="*/ 0 w 21600"/>
              <a:gd name="T3" fmla="*/ 578 h 21600"/>
              <a:gd name="T4" fmla="*/ 539 w 21600"/>
              <a:gd name="T5" fmla="*/ 1155 h 21600"/>
              <a:gd name="T6" fmla="*/ 719 w 21600"/>
              <a:gd name="T7" fmla="*/ 578 h 21600"/>
              <a:gd name="T8" fmla="*/ 3 60000 65536"/>
              <a:gd name="T9" fmla="*/ 2 60000 65536"/>
              <a:gd name="T10" fmla="*/ 1 60000 65536"/>
              <a:gd name="T11" fmla="*/ 0 60000 65536"/>
              <a:gd name="T12" fmla="*/ 3365 w 21600"/>
              <a:gd name="T13" fmla="*/ 5405 h 21600"/>
              <a:gd name="T14" fmla="*/ 18896 w 21600"/>
              <a:gd name="T15" fmla="*/ 161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18FFD"/>
          </a:solidFill>
          <a:ln w="1260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3" name="Group 29"/>
          <p:cNvGrpSpPr>
            <a:grpSpLocks/>
          </p:cNvGrpSpPr>
          <p:nvPr/>
        </p:nvGrpSpPr>
        <p:grpSpPr bwMode="auto">
          <a:xfrm>
            <a:off x="2624138" y="4643438"/>
            <a:ext cx="1252537" cy="1547812"/>
            <a:chOff x="1653" y="2925"/>
            <a:chExt cx="789" cy="975"/>
          </a:xfrm>
        </p:grpSpPr>
        <p:sp>
          <p:nvSpPr>
            <p:cNvPr id="14354" name="Line 18"/>
            <p:cNvSpPr>
              <a:spLocks noChangeShapeType="1"/>
            </p:cNvSpPr>
            <p:nvPr/>
          </p:nvSpPr>
          <p:spPr bwMode="auto">
            <a:xfrm flipV="1">
              <a:off x="1681" y="2925"/>
              <a:ext cx="502" cy="549"/>
            </a:xfrm>
            <a:prstGeom prst="line">
              <a:avLst/>
            </a:prstGeom>
            <a:noFill/>
            <a:ln w="57240">
              <a:solidFill>
                <a:srgbClr val="FC0128"/>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4355" name="Line 19"/>
            <p:cNvSpPr>
              <a:spLocks noChangeShapeType="1"/>
            </p:cNvSpPr>
            <p:nvPr/>
          </p:nvSpPr>
          <p:spPr bwMode="auto">
            <a:xfrm>
              <a:off x="1681" y="3502"/>
              <a:ext cx="761" cy="125"/>
            </a:xfrm>
            <a:prstGeom prst="line">
              <a:avLst/>
            </a:prstGeom>
            <a:noFill/>
            <a:ln w="57240">
              <a:solidFill>
                <a:srgbClr val="FC0128"/>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4356" name="Line 20"/>
            <p:cNvSpPr>
              <a:spLocks noChangeShapeType="1"/>
            </p:cNvSpPr>
            <p:nvPr/>
          </p:nvSpPr>
          <p:spPr bwMode="auto">
            <a:xfrm>
              <a:off x="1653" y="3470"/>
              <a:ext cx="653" cy="430"/>
            </a:xfrm>
            <a:prstGeom prst="line">
              <a:avLst/>
            </a:prstGeom>
            <a:noFill/>
            <a:ln w="57240">
              <a:solidFill>
                <a:srgbClr val="FC0128"/>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2" name="Line 18"/>
            <p:cNvSpPr>
              <a:spLocks noChangeShapeType="1"/>
            </p:cNvSpPr>
            <p:nvPr/>
          </p:nvSpPr>
          <p:spPr bwMode="auto">
            <a:xfrm flipV="1">
              <a:off x="1671" y="3219"/>
              <a:ext cx="681" cy="266"/>
            </a:xfrm>
            <a:prstGeom prst="line">
              <a:avLst/>
            </a:prstGeom>
            <a:noFill/>
            <a:ln w="57240">
              <a:solidFill>
                <a:srgbClr val="FC0128"/>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25620"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p:val>
                                            <p:strVal val="#ppt_x"/>
                                          </p:val>
                                        </p:tav>
                                      </p:tavLst>
                                    </p:anim>
                                    <p:anim calcmode="lin" valueType="num">
                                      <p:cBhvr>
                                        <p:cTn id="8" dur="500" fill="hold"/>
                                        <p:tgtEl>
                                          <p:spTgt spid="14348"/>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 calcmode="lin" valueType="num">
                                      <p:cBhvr>
                                        <p:cTn id="21" dur="1000" fill="hold"/>
                                        <p:tgtEl>
                                          <p:spTgt spid="14351"/>
                                        </p:tgtEl>
                                        <p:attrNameLst>
                                          <p:attrName>ppt_x</p:attrName>
                                        </p:attrNameLst>
                                      </p:cBhvr>
                                      <p:tavLst>
                                        <p:tav tm="0">
                                          <p:val>
                                            <p:strVal val="#ppt_x-.2"/>
                                          </p:val>
                                        </p:tav>
                                        <p:tav tm="100000">
                                          <p:val>
                                            <p:strVal val="#ppt_x"/>
                                          </p:val>
                                        </p:tav>
                                      </p:tavLst>
                                    </p:anim>
                                    <p:anim calcmode="lin" valueType="num">
                                      <p:cBhvr>
                                        <p:cTn id="22" dur="1000" fill="hold"/>
                                        <p:tgtEl>
                                          <p:spTgt spid="1435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51"/>
                                        </p:tgtEl>
                                      </p:cBhvr>
                                    </p:animEffect>
                                  </p:childTnLst>
                                </p:cTn>
                              </p:par>
                            </p:childTnLst>
                          </p:cTn>
                        </p:par>
                        <p:par>
                          <p:cTn id="24" fill="hold" nodeType="afterGroup">
                            <p:stCondLst>
                              <p:cond delay="1000"/>
                            </p:stCondLst>
                            <p:childTnLst>
                              <p:par>
                                <p:cTn id="25" presetID="1" presetClass="entr" presetSubtype="0" fill="hold" nodeType="afterEffect">
                                  <p:stCondLst>
                                    <p:cond delay="0"/>
                                  </p:stCondLst>
                                  <p:childTnLst>
                                    <p:set>
                                      <p:cBhvr>
                                        <p:cTn id="26" dur="1" fill="hold">
                                          <p:stCondLst>
                                            <p:cond delay="0"/>
                                          </p:stCondLst>
                                        </p:cTn>
                                        <p:tgtEl>
                                          <p:spTgt spid="143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ppt_x</p:attrName>
                                        </p:attrNameLst>
                                      </p:cBhvr>
                                      <p:tavLst>
                                        <p:tav tm="0">
                                          <p:val>
                                            <p:strVal val="#ppt_x-.2"/>
                                          </p:val>
                                        </p:tav>
                                        <p:tav tm="100000">
                                          <p:val>
                                            <p:strVal val="#ppt_x"/>
                                          </p:val>
                                        </p:tav>
                                      </p:tavLst>
                                    </p:anim>
                                    <p:anim calcmode="lin" valueType="num">
                                      <p:cBhvr>
                                        <p:cTn id="3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
                                        </p:tgtEl>
                                      </p:cBhvr>
                                    </p:animEffect>
                                  </p:childTnLst>
                                </p:cTn>
                              </p:par>
                            </p:childTnLst>
                          </p:cTn>
                        </p:par>
                        <p:par>
                          <p:cTn id="34" fill="hold" nodeType="afterGroup">
                            <p:stCondLst>
                              <p:cond delay="1000"/>
                            </p:stCondLst>
                            <p:childTnLst>
                              <p:par>
                                <p:cTn id="35" presetID="29" presetClass="entr" presetSubtype="0" fill="hold" grpId="0" nodeType="afterEffect">
                                  <p:stCondLst>
                                    <p:cond delay="0"/>
                                  </p:stCondLst>
                                  <p:childTnLst>
                                    <p:set>
                                      <p:cBhvr>
                                        <p:cTn id="36" dur="1" fill="hold">
                                          <p:stCondLst>
                                            <p:cond delay="0"/>
                                          </p:stCondLst>
                                        </p:cTn>
                                        <p:tgtEl>
                                          <p:spTgt spid="14352"/>
                                        </p:tgtEl>
                                        <p:attrNameLst>
                                          <p:attrName>style.visibility</p:attrName>
                                        </p:attrNameLst>
                                      </p:cBhvr>
                                      <p:to>
                                        <p:strVal val="visible"/>
                                      </p:to>
                                    </p:set>
                                    <p:anim calcmode="lin" valueType="num">
                                      <p:cBhvr>
                                        <p:cTn id="37" dur="1000" fill="hold"/>
                                        <p:tgtEl>
                                          <p:spTgt spid="14352"/>
                                        </p:tgtEl>
                                        <p:attrNameLst>
                                          <p:attrName>ppt_x</p:attrName>
                                        </p:attrNameLst>
                                      </p:cBhvr>
                                      <p:tavLst>
                                        <p:tav tm="0">
                                          <p:val>
                                            <p:strVal val="#ppt_x-.2"/>
                                          </p:val>
                                        </p:tav>
                                        <p:tav tm="100000">
                                          <p:val>
                                            <p:strVal val="#ppt_x"/>
                                          </p:val>
                                        </p:tav>
                                      </p:tavLst>
                                    </p:anim>
                                    <p:anim calcmode="lin" valueType="num">
                                      <p:cBhvr>
                                        <p:cTn id="38" dur="1000" fill="hold"/>
                                        <p:tgtEl>
                                          <p:spTgt spid="1435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435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nodeType="clickEffect">
                                  <p:stCondLst>
                                    <p:cond delay="0"/>
                                  </p:stCondLst>
                                  <p:childTnLst>
                                    <p:set>
                                      <p:cBhvr>
                                        <p:cTn id="43" dur="1" fill="hold">
                                          <p:stCondLst>
                                            <p:cond delay="0"/>
                                          </p:stCondLst>
                                        </p:cTn>
                                        <p:tgtEl>
                                          <p:spTgt spid="14360"/>
                                        </p:tgtEl>
                                        <p:attrNameLst>
                                          <p:attrName>style.visibility</p:attrName>
                                        </p:attrNameLst>
                                      </p:cBhvr>
                                      <p:to>
                                        <p:strVal val="visible"/>
                                      </p:to>
                                    </p:set>
                                    <p:anim calcmode="lin" valueType="num">
                                      <p:cBhvr>
                                        <p:cTn id="44" dur="1000" fill="hold"/>
                                        <p:tgtEl>
                                          <p:spTgt spid="14360"/>
                                        </p:tgtEl>
                                        <p:attrNameLst>
                                          <p:attrName>ppt_x</p:attrName>
                                        </p:attrNameLst>
                                      </p:cBhvr>
                                      <p:tavLst>
                                        <p:tav tm="0">
                                          <p:val>
                                            <p:strVal val="#ppt_x-.2"/>
                                          </p:val>
                                        </p:tav>
                                        <p:tav tm="100000">
                                          <p:val>
                                            <p:strVal val="#ppt_x"/>
                                          </p:val>
                                        </p:tav>
                                      </p:tavLst>
                                    </p:anim>
                                    <p:anim calcmode="lin" valueType="num">
                                      <p:cBhvr>
                                        <p:cTn id="45" dur="1000" fill="hold"/>
                                        <p:tgtEl>
                                          <p:spTgt spid="14360"/>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4360"/>
                                        </p:tgtEl>
                                      </p:cBhvr>
                                    </p:animEffect>
                                  </p:childTnLst>
                                </p:cTn>
                              </p:par>
                            </p:childTnLst>
                          </p:cTn>
                        </p:par>
                        <p:par>
                          <p:cTn id="47" fill="hold" nodeType="afterGroup">
                            <p:stCondLst>
                              <p:cond delay="1000"/>
                            </p:stCondLst>
                            <p:childTnLst>
                              <p:par>
                                <p:cTn id="48" presetID="29" presetClass="entr" presetSubtype="0" fill="hold" grpId="0" nodeType="afterEffect">
                                  <p:stCondLst>
                                    <p:cond delay="0"/>
                                  </p:stCondLst>
                                  <p:childTnLst>
                                    <p:set>
                                      <p:cBhvr>
                                        <p:cTn id="49" dur="1" fill="hold">
                                          <p:stCondLst>
                                            <p:cond delay="0"/>
                                          </p:stCondLst>
                                        </p:cTn>
                                        <p:tgtEl>
                                          <p:spTgt spid="36881"/>
                                        </p:tgtEl>
                                        <p:attrNameLst>
                                          <p:attrName>style.visibility</p:attrName>
                                        </p:attrNameLst>
                                      </p:cBhvr>
                                      <p:to>
                                        <p:strVal val="visible"/>
                                      </p:to>
                                    </p:set>
                                    <p:anim calcmode="lin" valueType="num">
                                      <p:cBhvr>
                                        <p:cTn id="50" dur="1000" fill="hold"/>
                                        <p:tgtEl>
                                          <p:spTgt spid="36881"/>
                                        </p:tgtEl>
                                        <p:attrNameLst>
                                          <p:attrName>ppt_x</p:attrName>
                                        </p:attrNameLst>
                                      </p:cBhvr>
                                      <p:tavLst>
                                        <p:tav tm="0">
                                          <p:val>
                                            <p:strVal val="#ppt_x-.2"/>
                                          </p:val>
                                        </p:tav>
                                        <p:tav tm="100000">
                                          <p:val>
                                            <p:strVal val="#ppt_x"/>
                                          </p:val>
                                        </p:tav>
                                      </p:tavLst>
                                    </p:anim>
                                    <p:anim calcmode="lin" valueType="num">
                                      <p:cBhvr>
                                        <p:cTn id="51" dur="1000" fill="hold"/>
                                        <p:tgtEl>
                                          <p:spTgt spid="36881"/>
                                        </p:tgtEl>
                                        <p:attrNameLst>
                                          <p:attrName>ppt_y</p:attrName>
                                        </p:attrNameLst>
                                      </p:cBhvr>
                                      <p:tavLst>
                                        <p:tav tm="0">
                                          <p:val>
                                            <p:strVal val="#ppt_y"/>
                                          </p:val>
                                        </p:tav>
                                        <p:tav tm="100000">
                                          <p:val>
                                            <p:strVal val="#ppt_y"/>
                                          </p:val>
                                        </p:tav>
                                      </p:tavLst>
                                    </p:anim>
                                    <p:animEffect transition="in" filter="wipe(right)" prLst="gradientSize: 0.1">
                                      <p:cBhvr>
                                        <p:cTn id="52" dur="10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P spid="14352" grpId="0"/>
      <p:bldP spid="368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65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51"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5364"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7653" name="Text Box 5"/>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27654" name="Text Box 6"/>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13</a:t>
            </a:r>
          </a:p>
        </p:txBody>
      </p:sp>
      <p:grpSp>
        <p:nvGrpSpPr>
          <p:cNvPr id="27655" name="Group 7"/>
          <p:cNvGrpSpPr>
            <a:grpSpLocks/>
          </p:cNvGrpSpPr>
          <p:nvPr/>
        </p:nvGrpSpPr>
        <p:grpSpPr bwMode="auto">
          <a:xfrm>
            <a:off x="1268413" y="795338"/>
            <a:ext cx="7426325" cy="6167437"/>
            <a:chOff x="799" y="501"/>
            <a:chExt cx="4678" cy="3885"/>
          </a:xfrm>
        </p:grpSpPr>
        <p:pic>
          <p:nvPicPr>
            <p:cNvPr id="276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61"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5370" name="Text Box 10"/>
          <p:cNvSpPr txBox="1">
            <a:spLocks noChangeArrowheads="1"/>
          </p:cNvSpPr>
          <p:nvPr/>
        </p:nvSpPr>
        <p:spPr bwMode="auto">
          <a:xfrm>
            <a:off x="2322513" y="5027613"/>
            <a:ext cx="53736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750"/>
              </a:spcBef>
              <a:buClr>
                <a:srgbClr val="FFFF00"/>
              </a:buClr>
              <a:buFont typeface="Helvetica" charset="0"/>
              <a:buNone/>
            </a:pPr>
            <a:r>
              <a:rPr lang="en-GB" sz="2800" b="1">
                <a:solidFill>
                  <a:srgbClr val="FFFF00"/>
                </a:solidFill>
                <a:latin typeface="Helvetica" charset="0"/>
              </a:rPr>
              <a:t>NA MAKIKITA SA 4 NA MAGKAIBANG ANGGULO</a:t>
            </a:r>
          </a:p>
        </p:txBody>
      </p:sp>
      <p:sp>
        <p:nvSpPr>
          <p:cNvPr id="15371" name="Text Box 11"/>
          <p:cNvSpPr txBox="1">
            <a:spLocks noChangeArrowheads="1"/>
          </p:cNvSpPr>
          <p:nvPr/>
        </p:nvSpPr>
        <p:spPr bwMode="auto">
          <a:xfrm>
            <a:off x="2076450" y="6334125"/>
            <a:ext cx="5832475" cy="1123950"/>
          </a:xfrm>
          <a:prstGeom prst="rect">
            <a:avLst/>
          </a:prstGeom>
          <a:solidFill>
            <a:srgbClr val="1822CD"/>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Comic Sans MS" charset="0"/>
              <a:buNone/>
              <a:defRPr/>
            </a:pPr>
            <a:r>
              <a:rPr lang="en-GB" sz="3200" b="1" smtClean="0">
                <a:solidFill>
                  <a:srgbClr val="FFFF00"/>
                </a:solidFill>
                <a:latin typeface="Comic Sans MS" charset="0"/>
              </a:rPr>
              <a:t>TULONG SA PAG-AARAL #21</a:t>
            </a:r>
          </a:p>
        </p:txBody>
      </p:sp>
      <p:sp>
        <p:nvSpPr>
          <p:cNvPr id="15372" name="Text Box 12"/>
          <p:cNvSpPr txBox="1">
            <a:spLocks noChangeArrowheads="1"/>
          </p:cNvSpPr>
          <p:nvPr/>
        </p:nvSpPr>
        <p:spPr bwMode="auto">
          <a:xfrm>
            <a:off x="1428750" y="1654175"/>
            <a:ext cx="73453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750"/>
              </a:spcBef>
              <a:buClr>
                <a:srgbClr val="FFFFFF"/>
              </a:buClr>
              <a:buFont typeface="Arial" charset="0"/>
              <a:buNone/>
            </a:pPr>
            <a:r>
              <a:rPr lang="ja-JP" altLang="en-GB" sz="4400" b="1" i="1">
                <a:solidFill>
                  <a:srgbClr val="FFFFFF"/>
                </a:solidFill>
                <a:latin typeface="Arial" charset="0"/>
              </a:rPr>
              <a:t>“</a:t>
            </a:r>
            <a:r>
              <a:rPr lang="en-GB" altLang="ja-JP" sz="4400" b="1" i="1">
                <a:solidFill>
                  <a:srgbClr val="FFFFFF"/>
                </a:solidFill>
                <a:latin typeface="Arial" charset="0"/>
              </a:rPr>
              <a:t>ANG BUONG PAGLALARAWAN SA BUHAY NG PANGINOONG HESU- KRISTO</a:t>
            </a:r>
            <a:r>
              <a:rPr lang="ja-JP" altLang="en-GB" sz="4400" b="1" i="1">
                <a:solidFill>
                  <a:srgbClr val="FFFFFF"/>
                </a:solidFill>
                <a:latin typeface="Arial" charset="0"/>
              </a:rPr>
              <a:t>”</a:t>
            </a:r>
            <a:endParaRPr lang="en-GB" sz="4400" b="1" i="1">
              <a:solidFill>
                <a:srgbClr val="FFFFFF"/>
              </a:solidFill>
              <a:latin typeface="Arial" charset="0"/>
            </a:endParaRPr>
          </a:p>
        </p:txBody>
      </p:sp>
      <p:sp>
        <p:nvSpPr>
          <p:cNvPr id="27659" name="Text Box 13"/>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5372"/>
                                        </p:tgtEl>
                                        <p:attrNameLst>
                                          <p:attrName>style.visibility</p:attrName>
                                        </p:attrNameLst>
                                      </p:cBhvr>
                                      <p:to>
                                        <p:strVal val="visible"/>
                                      </p:to>
                                    </p:set>
                                    <p:animEffect transition="in" filter="barn(outVertical)">
                                      <p:cBhvr>
                                        <p:cTn id="15" dur="500"/>
                                        <p:tgtEl>
                                          <p:spTgt spid="15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15370"/>
                                        </p:tgtEl>
                                        <p:attrNameLst>
                                          <p:attrName>style.visibility</p:attrName>
                                        </p:attrNameLst>
                                      </p:cBhvr>
                                      <p:to>
                                        <p:strVal val="visible"/>
                                      </p:to>
                                    </p:set>
                                    <p:animEffect transition="in" filter="fade">
                                      <p:cBhvr>
                                        <p:cTn id="20" dur="10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3"/>
            <a:ext cx="10058400" cy="7897813"/>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969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699" name="Rectangle 3"/>
          <p:cNvSpPr>
            <a:spLocks noChangeArrowheads="1"/>
          </p:cNvSpPr>
          <p:nvPr/>
        </p:nvSpPr>
        <p:spPr bwMode="auto">
          <a:xfrm>
            <a:off x="925513" y="717550"/>
            <a:ext cx="8207375" cy="64817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6388" name="AutoShape 4"/>
          <p:cNvSpPr>
            <a:spLocks noChangeArrowheads="1"/>
          </p:cNvSpPr>
          <p:nvPr/>
        </p:nvSpPr>
        <p:spPr bwMode="auto">
          <a:xfrm>
            <a:off x="1068388" y="646113"/>
            <a:ext cx="7921625" cy="63357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389" name="Text Box 5"/>
          <p:cNvSpPr txBox="1">
            <a:spLocks noChangeArrowheads="1"/>
          </p:cNvSpPr>
          <p:nvPr/>
        </p:nvSpPr>
        <p:spPr bwMode="auto">
          <a:xfrm>
            <a:off x="1716088" y="646113"/>
            <a:ext cx="6858000" cy="1554162"/>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500"/>
              </a:spcBef>
              <a:buClr>
                <a:srgbClr val="66FFFF"/>
              </a:buClr>
              <a:buFont typeface="Arial" charset="0"/>
              <a:buNone/>
              <a:defRPr/>
            </a:pPr>
            <a:r>
              <a:rPr lang="en-GB" sz="3200" b="1" i="1" smtClean="0">
                <a:solidFill>
                  <a:srgbClr val="66FFFF"/>
                </a:solidFill>
                <a:latin typeface="Arial" charset="0"/>
              </a:rPr>
              <a:t>Mula sa bawat manunulat ng Ebanghelyo ay mapapansin ang mga nakasaad sa ibaba:</a:t>
            </a:r>
          </a:p>
        </p:txBody>
      </p:sp>
      <p:sp>
        <p:nvSpPr>
          <p:cNvPr id="29702" name="Text Box 6"/>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6391" name="Text Box 7"/>
          <p:cNvSpPr txBox="1">
            <a:spLocks noChangeArrowheads="1"/>
          </p:cNvSpPr>
          <p:nvPr/>
        </p:nvSpPr>
        <p:spPr bwMode="auto">
          <a:xfrm>
            <a:off x="1716088" y="2230438"/>
            <a:ext cx="6943725" cy="579437"/>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Arial" charset="0"/>
              <a:buNone/>
              <a:defRPr/>
            </a:pPr>
            <a:r>
              <a:rPr lang="en-GB" sz="3200" b="1" smtClean="0">
                <a:solidFill>
                  <a:srgbClr val="FFFF00"/>
                </a:solidFill>
                <a:latin typeface="Arial" charset="0"/>
              </a:rPr>
              <a:t>• Ang kanyang piniling </a:t>
            </a:r>
            <a:r>
              <a:rPr lang="en-GB" sz="3200" b="1" i="1" u="sng" smtClean="0">
                <a:solidFill>
                  <a:srgbClr val="FFFFFF"/>
                </a:solidFill>
                <a:latin typeface="Arial" charset="0"/>
              </a:rPr>
              <a:t>tagapakinig</a:t>
            </a:r>
          </a:p>
        </p:txBody>
      </p:sp>
      <p:sp>
        <p:nvSpPr>
          <p:cNvPr id="16392" name="Text Box 8"/>
          <p:cNvSpPr txBox="1">
            <a:spLocks noChangeArrowheads="1"/>
          </p:cNvSpPr>
          <p:nvPr/>
        </p:nvSpPr>
        <p:spPr bwMode="auto">
          <a:xfrm>
            <a:off x="781050" y="2878138"/>
            <a:ext cx="7848600" cy="1554162"/>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Arial" charset="0"/>
              <a:buNone/>
              <a:defRPr/>
            </a:pPr>
            <a:r>
              <a:rPr lang="en-GB" sz="3200" b="1" smtClean="0">
                <a:solidFill>
                  <a:srgbClr val="FFFF00"/>
                </a:solidFill>
                <a:latin typeface="Arial" charset="0"/>
              </a:rPr>
              <a:t>• Ang kanyang bukod-tanging 	</a:t>
            </a:r>
            <a:r>
              <a:rPr lang="en-GB" sz="3200" b="1" u="sng" smtClean="0">
                <a:solidFill>
                  <a:srgbClr val="FFFFFF"/>
                </a:solidFill>
                <a:latin typeface="Arial" charset="0"/>
              </a:rPr>
              <a:t>paglalahad</a:t>
            </a:r>
            <a:r>
              <a:rPr lang="en-GB" sz="3200" b="1" smtClean="0">
                <a:solidFill>
                  <a:srgbClr val="FFFF00"/>
                </a:solidFill>
                <a:latin typeface="Arial" charset="0"/>
              </a:rPr>
              <a:t> sa pagkatao ng Panginoong Hesu-Kristo</a:t>
            </a:r>
          </a:p>
        </p:txBody>
      </p:sp>
      <p:sp>
        <p:nvSpPr>
          <p:cNvPr id="16393" name="Text Box 9"/>
          <p:cNvSpPr txBox="1">
            <a:spLocks noChangeArrowheads="1"/>
          </p:cNvSpPr>
          <p:nvPr/>
        </p:nvSpPr>
        <p:spPr bwMode="auto">
          <a:xfrm>
            <a:off x="1500188" y="4548188"/>
            <a:ext cx="6985000" cy="1066800"/>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Arial" charset="0"/>
              <a:buNone/>
              <a:defRPr/>
            </a:pPr>
            <a:r>
              <a:rPr lang="en-GB" sz="3200" b="1" smtClean="0">
                <a:solidFill>
                  <a:srgbClr val="FFFF00"/>
                </a:solidFill>
                <a:latin typeface="Arial" charset="0"/>
              </a:rPr>
              <a:t>• Ang pinakamahalagang  </a:t>
            </a:r>
            <a:r>
              <a:rPr lang="en-GB" sz="3200" b="1" i="1" u="sng" smtClean="0">
                <a:solidFill>
                  <a:srgbClr val="FFFFFF"/>
                </a:solidFill>
                <a:latin typeface="Arial" charset="0"/>
              </a:rPr>
              <a:t>layunin</a:t>
            </a:r>
            <a:r>
              <a:rPr lang="en-GB" sz="3200" b="1" smtClean="0">
                <a:solidFill>
                  <a:srgbClr val="FFFF00"/>
                </a:solidFill>
                <a:latin typeface="Arial" charset="0"/>
              </a:rPr>
              <a:t> na inihahatid ng bawat Ebanghelyo</a:t>
            </a:r>
          </a:p>
        </p:txBody>
      </p:sp>
      <p:sp>
        <p:nvSpPr>
          <p:cNvPr id="16394" name="Text Box 10"/>
          <p:cNvSpPr txBox="1">
            <a:spLocks noChangeArrowheads="1"/>
          </p:cNvSpPr>
          <p:nvPr/>
        </p:nvSpPr>
        <p:spPr bwMode="auto">
          <a:xfrm>
            <a:off x="1428750" y="5627688"/>
            <a:ext cx="7559675" cy="1066800"/>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Arial" charset="0"/>
              <a:buNone/>
              <a:defRPr/>
            </a:pPr>
            <a:r>
              <a:rPr lang="en-GB" sz="3200" b="1" smtClean="0">
                <a:solidFill>
                  <a:srgbClr val="FFFF00"/>
                </a:solidFill>
                <a:latin typeface="Arial" charset="0"/>
              </a:rPr>
              <a:t>• Mga posibleng </a:t>
            </a:r>
            <a:r>
              <a:rPr lang="en-GB" sz="3200" b="1" i="1" u="sng" smtClean="0">
                <a:solidFill>
                  <a:srgbClr val="FFFFFF"/>
                </a:solidFill>
                <a:latin typeface="Arial" charset="0"/>
              </a:rPr>
              <a:t>taon/panahon</a:t>
            </a:r>
            <a:r>
              <a:rPr lang="en-GB" sz="3200" b="1" smtClean="0">
                <a:solidFill>
                  <a:srgbClr val="FFFF00"/>
                </a:solidFill>
                <a:latin typeface="Arial" charset="0"/>
              </a:rPr>
              <a:t> kung kailan isinulat ang bawat Ebanghelyo</a:t>
            </a:r>
          </a:p>
        </p:txBody>
      </p:sp>
      <p:sp>
        <p:nvSpPr>
          <p:cNvPr id="29707" name="Text Box 11"/>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14</a:t>
            </a:r>
          </a:p>
        </p:txBody>
      </p:sp>
      <p:sp>
        <p:nvSpPr>
          <p:cNvPr id="29708" name="Text Box 12"/>
          <p:cNvSpPr txBox="1">
            <a:spLocks noChangeArrowheads="1"/>
          </p:cNvSpPr>
          <p:nvPr/>
        </p:nvSpPr>
        <p:spPr bwMode="auto">
          <a:xfrm>
            <a:off x="9563100" y="7350125"/>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arn(outVertical)">
                                      <p:cBhvr>
                                        <p:cTn id="7" dur="500"/>
                                        <p:tgtEl>
                                          <p:spTgt spid="16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wipe(left)">
                                      <p:cBhvr>
                                        <p:cTn id="12" dur="500"/>
                                        <p:tgtEl>
                                          <p:spTgt spid="163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2"/>
                                        </p:tgtEl>
                                        <p:attrNameLst>
                                          <p:attrName>style.visibility</p:attrName>
                                        </p:attrNameLst>
                                      </p:cBhvr>
                                      <p:to>
                                        <p:strVal val="visible"/>
                                      </p:to>
                                    </p:set>
                                    <p:animEffect transition="in" filter="wipe(left)">
                                      <p:cBhvr>
                                        <p:cTn id="17" dur="500"/>
                                        <p:tgtEl>
                                          <p:spTgt spid="163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3"/>
                                        </p:tgtEl>
                                        <p:attrNameLst>
                                          <p:attrName>style.visibility</p:attrName>
                                        </p:attrNameLst>
                                      </p:cBhvr>
                                      <p:to>
                                        <p:strVal val="visible"/>
                                      </p:to>
                                    </p:set>
                                    <p:animEffect transition="in" filter="wipe(left)">
                                      <p:cBhvr>
                                        <p:cTn id="22" dur="500"/>
                                        <p:tgtEl>
                                          <p:spTgt spid="163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394"/>
                                        </p:tgtEl>
                                        <p:attrNameLst>
                                          <p:attrName>style.visibility</p:attrName>
                                        </p:attrNameLst>
                                      </p:cBhvr>
                                      <p:to>
                                        <p:strVal val="visible"/>
                                      </p:to>
                                    </p:set>
                                    <p:animEffect transition="in" filter="wipe(left)">
                                      <p:cBhvr>
                                        <p:cTn id="27"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1746"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47"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7412"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741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741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7415" name="AutoShape 7"/>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2" name="Group 8"/>
          <p:cNvGrpSpPr>
            <a:grpSpLocks/>
          </p:cNvGrpSpPr>
          <p:nvPr/>
        </p:nvGrpSpPr>
        <p:grpSpPr bwMode="auto">
          <a:xfrm>
            <a:off x="1955800" y="1600200"/>
            <a:ext cx="6272213" cy="4748213"/>
            <a:chOff x="1232" y="1008"/>
            <a:chExt cx="3951" cy="2991"/>
          </a:xfrm>
        </p:grpSpPr>
        <p:grpSp>
          <p:nvGrpSpPr>
            <p:cNvPr id="31762" name="Group 9"/>
            <p:cNvGrpSpPr>
              <a:grpSpLocks/>
            </p:cNvGrpSpPr>
            <p:nvPr/>
          </p:nvGrpSpPr>
          <p:grpSpPr bwMode="auto">
            <a:xfrm>
              <a:off x="1232" y="2928"/>
              <a:ext cx="1615" cy="1071"/>
              <a:chOff x="1232" y="2928"/>
              <a:chExt cx="1615" cy="1071"/>
            </a:xfrm>
          </p:grpSpPr>
          <p:sp>
            <p:nvSpPr>
              <p:cNvPr id="31778"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9"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80"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81"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63" name="Group 14"/>
            <p:cNvGrpSpPr>
              <a:grpSpLocks/>
            </p:cNvGrpSpPr>
            <p:nvPr/>
          </p:nvGrpSpPr>
          <p:grpSpPr bwMode="auto">
            <a:xfrm>
              <a:off x="3552" y="2928"/>
              <a:ext cx="1615" cy="1071"/>
              <a:chOff x="3552" y="2928"/>
              <a:chExt cx="1615" cy="1071"/>
            </a:xfrm>
          </p:grpSpPr>
          <p:sp>
            <p:nvSpPr>
              <p:cNvPr id="31774"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5"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6"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7"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64" name="Group 19"/>
            <p:cNvGrpSpPr>
              <a:grpSpLocks/>
            </p:cNvGrpSpPr>
            <p:nvPr/>
          </p:nvGrpSpPr>
          <p:grpSpPr bwMode="auto">
            <a:xfrm>
              <a:off x="3568" y="1008"/>
              <a:ext cx="1615" cy="1071"/>
              <a:chOff x="3568" y="1008"/>
              <a:chExt cx="1615" cy="1071"/>
            </a:xfrm>
          </p:grpSpPr>
          <p:sp>
            <p:nvSpPr>
              <p:cNvPr id="31770"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1"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2"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73"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65" name="Group 24"/>
            <p:cNvGrpSpPr>
              <a:grpSpLocks/>
            </p:cNvGrpSpPr>
            <p:nvPr/>
          </p:nvGrpSpPr>
          <p:grpSpPr bwMode="auto">
            <a:xfrm>
              <a:off x="1264" y="1008"/>
              <a:ext cx="1615" cy="1071"/>
              <a:chOff x="1264" y="1008"/>
              <a:chExt cx="1615" cy="1071"/>
            </a:xfrm>
          </p:grpSpPr>
          <p:sp>
            <p:nvSpPr>
              <p:cNvPr id="31766"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67"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68"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69"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554163" y="1071563"/>
            <a:ext cx="4244975" cy="3749675"/>
            <a:chOff x="979" y="675"/>
            <a:chExt cx="2674" cy="2362"/>
          </a:xfrm>
        </p:grpSpPr>
        <p:sp>
          <p:nvSpPr>
            <p:cNvPr id="31758" name="Rectangle 3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1759" name="Rectangle 3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1760" name="Rectangle 3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1761" name="Rectangle 3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31754"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31755" name="Text Box 3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1756" name="Text Box 36"/>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15</a:t>
            </a:r>
          </a:p>
        </p:txBody>
      </p:sp>
      <p:sp>
        <p:nvSpPr>
          <p:cNvPr id="17445" name="Text Box 37"/>
          <p:cNvSpPr txBox="1">
            <a:spLocks noChangeArrowheads="1"/>
          </p:cNvSpPr>
          <p:nvPr/>
        </p:nvSpPr>
        <p:spPr bwMode="auto">
          <a:xfrm>
            <a:off x="420688" y="354013"/>
            <a:ext cx="9288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APAT NA MAGKA-IBANG PAGLALARAWAN…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7445"/>
                                        </p:tgtEl>
                                        <p:attrNameLst>
                                          <p:attrName>style.visibility</p:attrName>
                                        </p:attrNameLst>
                                      </p:cBhvr>
                                      <p:to>
                                        <p:strVal val="visible"/>
                                      </p:to>
                                    </p:set>
                                    <p:animEffect transition="in" filter="barn(outVertical)">
                                      <p:cBhvr>
                                        <p:cTn id="7" dur="500"/>
                                        <p:tgtEl>
                                          <p:spTgt spid="17445"/>
                                        </p:tgtEl>
                                      </p:cBhvr>
                                    </p:animEffec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63525"/>
            <a:ext cx="9240837"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379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7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8436"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43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43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439" name="AutoShape 7"/>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33800" name="Group 8"/>
          <p:cNvGrpSpPr>
            <a:grpSpLocks/>
          </p:cNvGrpSpPr>
          <p:nvPr/>
        </p:nvGrpSpPr>
        <p:grpSpPr bwMode="auto">
          <a:xfrm>
            <a:off x="1554163" y="1071563"/>
            <a:ext cx="4244975" cy="3749675"/>
            <a:chOff x="979" y="675"/>
            <a:chExt cx="2674" cy="2362"/>
          </a:xfrm>
        </p:grpSpPr>
        <p:sp>
          <p:nvSpPr>
            <p:cNvPr id="33810" name="Rectangle 9"/>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3811" name="Rectangle 10"/>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3812" name="Rectangle 11"/>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3813" name="Rectangle 12"/>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18445" name="Rectangle 13"/>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sp>
        <p:nvSpPr>
          <p:cNvPr id="18446" name="Rectangle 14"/>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sp>
        <p:nvSpPr>
          <p:cNvPr id="18447" name="Rectangle 15"/>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sp>
        <p:nvSpPr>
          <p:cNvPr id="18448" name="Rectangle 16"/>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sp>
        <p:nvSpPr>
          <p:cNvPr id="33805" name="Text Box 17"/>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33806" name="Text Box 18"/>
          <p:cNvSpPr txBox="1">
            <a:spLocks noChangeArrowheads="1"/>
          </p:cNvSpPr>
          <p:nvPr/>
        </p:nvSpPr>
        <p:spPr bwMode="auto">
          <a:xfrm>
            <a:off x="9640888" y="69500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3807" name="Text Box 19"/>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16</a:t>
            </a:r>
          </a:p>
        </p:txBody>
      </p:sp>
      <p:sp>
        <p:nvSpPr>
          <p:cNvPr id="33808" name="Text Box 20"/>
          <p:cNvSpPr txBox="1">
            <a:spLocks noChangeArrowheads="1"/>
          </p:cNvSpPr>
          <p:nvPr/>
        </p:nvSpPr>
        <p:spPr bwMode="auto">
          <a:xfrm>
            <a:off x="9567863"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18453" name="Text Box 21"/>
          <p:cNvSpPr txBox="1">
            <a:spLocks noChangeArrowheads="1"/>
          </p:cNvSpPr>
          <p:nvPr/>
        </p:nvSpPr>
        <p:spPr bwMode="auto">
          <a:xfrm>
            <a:off x="204788" y="212725"/>
            <a:ext cx="9637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ANG BALANGKAS NG BAWAT EBANGHELYO…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8453"/>
                                        </p:tgtEl>
                                        <p:attrNameLst>
                                          <p:attrName>style.visibility</p:attrName>
                                        </p:attrNameLst>
                                      </p:cBhvr>
                                      <p:to>
                                        <p:strVal val="visible"/>
                                      </p:to>
                                    </p:set>
                                    <p:animEffect transition="in" filter="barn(outVertical)">
                                      <p:cBhvr>
                                        <p:cTn id="7" dur="500"/>
                                        <p:tgtEl>
                                          <p:spTgt spid="18453"/>
                                        </p:tgtEl>
                                      </p:cBhvr>
                                    </p:animEffect>
                                  </p:childTnLst>
                                </p:cTn>
                              </p:par>
                            </p:childTnLst>
                          </p:cTn>
                        </p:par>
                        <p:par>
                          <p:cTn id="8" fill="hold" nodeType="afterGroup">
                            <p:stCondLst>
                              <p:cond delay="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49225"/>
            <a:ext cx="9620250" cy="75533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584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43" name="Rectangle 3"/>
          <p:cNvSpPr>
            <a:spLocks noChangeArrowheads="1"/>
          </p:cNvSpPr>
          <p:nvPr/>
        </p:nvSpPr>
        <p:spPr bwMode="auto">
          <a:xfrm>
            <a:off x="1254125" y="646113"/>
            <a:ext cx="7735888" cy="639921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9460"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9463" name="AutoShape 7"/>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35846" name="Rectangle 9"/>
          <p:cNvSpPr>
            <a:spLocks noChangeArrowheads="1"/>
          </p:cNvSpPr>
          <p:nvPr/>
        </p:nvSpPr>
        <p:spPr bwMode="auto">
          <a:xfrm>
            <a:off x="5295900" y="1071563"/>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5847" name="Rectangle 10"/>
          <p:cNvSpPr>
            <a:spLocks noChangeArrowheads="1"/>
          </p:cNvSpPr>
          <p:nvPr/>
        </p:nvSpPr>
        <p:spPr bwMode="auto">
          <a:xfrm>
            <a:off x="1570038" y="4124325"/>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5848" name="Rectangle 11"/>
          <p:cNvSpPr>
            <a:spLocks noChangeArrowheads="1"/>
          </p:cNvSpPr>
          <p:nvPr/>
        </p:nvSpPr>
        <p:spPr bwMode="auto">
          <a:xfrm>
            <a:off x="5346700" y="4106863"/>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5849" name="Rectangle 12"/>
          <p:cNvSpPr>
            <a:spLocks noChangeArrowheads="1"/>
          </p:cNvSpPr>
          <p:nvPr/>
        </p:nvSpPr>
        <p:spPr bwMode="auto">
          <a:xfrm>
            <a:off x="1554163" y="1090613"/>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sp>
        <p:nvSpPr>
          <p:cNvPr id="35850" name="Rectangle 14"/>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grpSp>
        <p:nvGrpSpPr>
          <p:cNvPr id="2" name="Group 65"/>
          <p:cNvGrpSpPr>
            <a:grpSpLocks/>
          </p:cNvGrpSpPr>
          <p:nvPr/>
        </p:nvGrpSpPr>
        <p:grpSpPr bwMode="auto">
          <a:xfrm>
            <a:off x="1644650" y="2014538"/>
            <a:ext cx="3190875" cy="1412875"/>
            <a:chOff x="1036" y="1269"/>
            <a:chExt cx="2010" cy="890"/>
          </a:xfrm>
        </p:grpSpPr>
        <p:grpSp>
          <p:nvGrpSpPr>
            <p:cNvPr id="35883" name="Group 18"/>
            <p:cNvGrpSpPr>
              <a:grpSpLocks/>
            </p:cNvGrpSpPr>
            <p:nvPr/>
          </p:nvGrpSpPr>
          <p:grpSpPr bwMode="auto">
            <a:xfrm>
              <a:off x="1036" y="1314"/>
              <a:ext cx="907" cy="845"/>
              <a:chOff x="1145" y="1176"/>
              <a:chExt cx="617" cy="781"/>
            </a:xfrm>
          </p:grpSpPr>
          <p:sp>
            <p:nvSpPr>
              <p:cNvPr id="35885" name="Rectangle 19"/>
              <p:cNvSpPr>
                <a:spLocks noChangeArrowheads="1"/>
              </p:cNvSpPr>
              <p:nvPr/>
            </p:nvSpPr>
            <p:spPr bwMode="auto">
              <a:xfrm>
                <a:off x="1145" y="1176"/>
                <a:ext cx="58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5886"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7"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5884" name="Rectangle 22"/>
            <p:cNvSpPr>
              <a:spLocks noChangeArrowheads="1"/>
            </p:cNvSpPr>
            <p:nvPr/>
          </p:nvSpPr>
          <p:spPr bwMode="auto">
            <a:xfrm>
              <a:off x="1671" y="1269"/>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HUDEO</a:t>
              </a:r>
            </a:p>
          </p:txBody>
        </p:sp>
      </p:grpSp>
      <p:sp>
        <p:nvSpPr>
          <p:cNvPr id="35852" name="Rectangle 15"/>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grpSp>
        <p:nvGrpSpPr>
          <p:cNvPr id="4" name="Group 66"/>
          <p:cNvGrpSpPr>
            <a:grpSpLocks/>
          </p:cNvGrpSpPr>
          <p:nvPr/>
        </p:nvGrpSpPr>
        <p:grpSpPr bwMode="auto">
          <a:xfrm>
            <a:off x="5389563" y="2074863"/>
            <a:ext cx="3240087" cy="1306512"/>
            <a:chOff x="3395" y="1307"/>
            <a:chExt cx="2041" cy="823"/>
          </a:xfrm>
        </p:grpSpPr>
        <p:grpSp>
          <p:nvGrpSpPr>
            <p:cNvPr id="35878" name="Group 24"/>
            <p:cNvGrpSpPr>
              <a:grpSpLocks/>
            </p:cNvGrpSpPr>
            <p:nvPr/>
          </p:nvGrpSpPr>
          <p:grpSpPr bwMode="auto">
            <a:xfrm>
              <a:off x="3395" y="1343"/>
              <a:ext cx="862" cy="787"/>
              <a:chOff x="3513" y="1184"/>
              <a:chExt cx="617" cy="781"/>
            </a:xfrm>
          </p:grpSpPr>
          <p:sp>
            <p:nvSpPr>
              <p:cNvPr id="35880" name="Rectangle 25"/>
              <p:cNvSpPr>
                <a:spLocks noChangeArrowheads="1"/>
              </p:cNvSpPr>
              <p:nvPr/>
            </p:nvSpPr>
            <p:spPr bwMode="auto">
              <a:xfrm>
                <a:off x="3513" y="1184"/>
                <a:ext cx="58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5881"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2"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5879" name="Rectangle 28"/>
            <p:cNvSpPr>
              <a:spLocks noChangeArrowheads="1"/>
            </p:cNvSpPr>
            <p:nvPr/>
          </p:nvSpPr>
          <p:spPr bwMode="auto">
            <a:xfrm>
              <a:off x="4212" y="1307"/>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ROMANO</a:t>
              </a:r>
            </a:p>
          </p:txBody>
        </p:sp>
      </p:grpSp>
      <p:sp>
        <p:nvSpPr>
          <p:cNvPr id="1946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35855" name="Rectangle 13"/>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grpSp>
        <p:nvGrpSpPr>
          <p:cNvPr id="6" name="Group 67"/>
          <p:cNvGrpSpPr>
            <a:grpSpLocks/>
          </p:cNvGrpSpPr>
          <p:nvPr/>
        </p:nvGrpSpPr>
        <p:grpSpPr bwMode="auto">
          <a:xfrm>
            <a:off x="1500188" y="5110163"/>
            <a:ext cx="3240087" cy="1439862"/>
            <a:chOff x="945" y="3219"/>
            <a:chExt cx="2041" cy="907"/>
          </a:xfrm>
        </p:grpSpPr>
        <p:grpSp>
          <p:nvGrpSpPr>
            <p:cNvPr id="35873" name="Group 30"/>
            <p:cNvGrpSpPr>
              <a:grpSpLocks/>
            </p:cNvGrpSpPr>
            <p:nvPr/>
          </p:nvGrpSpPr>
          <p:grpSpPr bwMode="auto">
            <a:xfrm>
              <a:off x="945" y="3224"/>
              <a:ext cx="862" cy="902"/>
              <a:chOff x="1161" y="3088"/>
              <a:chExt cx="617" cy="781"/>
            </a:xfrm>
          </p:grpSpPr>
          <p:sp>
            <p:nvSpPr>
              <p:cNvPr id="35875"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587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5874" name="Rectangle 34"/>
            <p:cNvSpPr>
              <a:spLocks noChangeArrowheads="1"/>
            </p:cNvSpPr>
            <p:nvPr/>
          </p:nvSpPr>
          <p:spPr bwMode="auto">
            <a:xfrm>
              <a:off x="1762" y="3219"/>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GRIYEGO</a:t>
              </a:r>
            </a:p>
          </p:txBody>
        </p:sp>
      </p:grpSp>
      <p:sp>
        <p:nvSpPr>
          <p:cNvPr id="1946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35858" name="Rectangle 16"/>
          <p:cNvSpPr>
            <a:spLocks noChangeArrowheads="1"/>
          </p:cNvSpPr>
          <p:nvPr/>
        </p:nvSpPr>
        <p:spPr bwMode="auto">
          <a:xfrm>
            <a:off x="6019800" y="4176713"/>
            <a:ext cx="20494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grpSp>
        <p:nvGrpSpPr>
          <p:cNvPr id="8" name="Group 68"/>
          <p:cNvGrpSpPr>
            <a:grpSpLocks/>
          </p:cNvGrpSpPr>
          <p:nvPr/>
        </p:nvGrpSpPr>
        <p:grpSpPr bwMode="auto">
          <a:xfrm>
            <a:off x="5330825" y="5110163"/>
            <a:ext cx="3227388" cy="1504950"/>
            <a:chOff x="3358" y="3219"/>
            <a:chExt cx="2033" cy="948"/>
          </a:xfrm>
        </p:grpSpPr>
        <p:grpSp>
          <p:nvGrpSpPr>
            <p:cNvPr id="35868" name="Group 36"/>
            <p:cNvGrpSpPr>
              <a:grpSpLocks/>
            </p:cNvGrpSpPr>
            <p:nvPr/>
          </p:nvGrpSpPr>
          <p:grpSpPr bwMode="auto">
            <a:xfrm>
              <a:off x="3358" y="3264"/>
              <a:ext cx="1035" cy="903"/>
              <a:chOff x="3473" y="3088"/>
              <a:chExt cx="617" cy="781"/>
            </a:xfrm>
          </p:grpSpPr>
          <p:sp>
            <p:nvSpPr>
              <p:cNvPr id="35870" name="Rectangle 37"/>
              <p:cNvSpPr>
                <a:spLocks noChangeArrowheads="1"/>
              </p:cNvSpPr>
              <p:nvPr/>
            </p:nvSpPr>
            <p:spPr bwMode="auto">
              <a:xfrm>
                <a:off x="3473" y="3088"/>
                <a:ext cx="58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5871"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2"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5869" name="Rectangle 40"/>
            <p:cNvSpPr>
              <a:spLocks noChangeArrowheads="1"/>
            </p:cNvSpPr>
            <p:nvPr/>
          </p:nvSpPr>
          <p:spPr bwMode="auto">
            <a:xfrm>
              <a:off x="4166" y="3219"/>
              <a:ext cx="122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IGLESIYA</a:t>
              </a:r>
            </a:p>
          </p:txBody>
        </p:sp>
      </p:grpSp>
      <p:sp>
        <p:nvSpPr>
          <p:cNvPr id="35860" name="Text Box 4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35861" name="Text Box 4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5862" name="Text Box 43"/>
          <p:cNvSpPr txBox="1">
            <a:spLocks noChangeArrowheads="1"/>
          </p:cNvSpPr>
          <p:nvPr/>
        </p:nvSpPr>
        <p:spPr bwMode="auto">
          <a:xfrm>
            <a:off x="9517063" y="69405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5863" name="Text Box 44"/>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17</a:t>
            </a:r>
          </a:p>
        </p:txBody>
      </p:sp>
      <p:sp>
        <p:nvSpPr>
          <p:cNvPr id="35864" name="Text Box 45"/>
          <p:cNvSpPr txBox="1">
            <a:spLocks noChangeArrowheads="1"/>
          </p:cNvSpPr>
          <p:nvPr/>
        </p:nvSpPr>
        <p:spPr bwMode="auto">
          <a:xfrm>
            <a:off x="9556750"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4</a:t>
            </a:r>
          </a:p>
        </p:txBody>
      </p:sp>
      <p:sp>
        <p:nvSpPr>
          <p:cNvPr id="19502" name="Text Box 46"/>
          <p:cNvSpPr txBox="1">
            <a:spLocks noChangeArrowheads="1"/>
          </p:cNvSpPr>
          <p:nvPr/>
        </p:nvSpPr>
        <p:spPr bwMode="auto">
          <a:xfrm>
            <a:off x="0" y="69850"/>
            <a:ext cx="9782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ANG PINILING TAGAPAKINIG NG BAWAT EBANGHELYO…</a:t>
            </a:r>
          </a:p>
        </p:txBody>
      </p:sp>
      <p:sp>
        <p:nvSpPr>
          <p:cNvPr id="35866" name="Rectangle 10"/>
          <p:cNvSpPr>
            <a:spLocks noChangeArrowheads="1"/>
          </p:cNvSpPr>
          <p:nvPr/>
        </p:nvSpPr>
        <p:spPr bwMode="auto">
          <a:xfrm>
            <a:off x="1716088" y="4102100"/>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5867" name="Rectangle 11"/>
          <p:cNvSpPr>
            <a:spLocks noChangeArrowheads="1"/>
          </p:cNvSpPr>
          <p:nvPr/>
        </p:nvSpPr>
        <p:spPr bwMode="auto">
          <a:xfrm>
            <a:off x="5461000" y="4030663"/>
            <a:ext cx="454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9502"/>
                                        </p:tgtEl>
                                        <p:attrNameLst>
                                          <p:attrName>style.visibility</p:attrName>
                                        </p:attrNameLst>
                                      </p:cBhvr>
                                      <p:to>
                                        <p:strVal val="visible"/>
                                      </p:to>
                                    </p:set>
                                    <p:animEffect transition="in" filter="barn(outVertical)">
                                      <p:cBhvr>
                                        <p:cTn id="7" dur="500"/>
                                        <p:tgtEl>
                                          <p:spTgt spid="19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27000"/>
            <a:ext cx="9415462" cy="7391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7891"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2" name="Rectangle 4"/>
          <p:cNvSpPr>
            <a:spLocks noChangeArrowheads="1"/>
          </p:cNvSpPr>
          <p:nvPr/>
        </p:nvSpPr>
        <p:spPr bwMode="auto">
          <a:xfrm>
            <a:off x="1141413" y="646113"/>
            <a:ext cx="7594600" cy="639921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0485" name="AutoShape 5"/>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0486"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0487" name="AutoShape 7"/>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37896" name="Group 8"/>
          <p:cNvGrpSpPr>
            <a:grpSpLocks/>
          </p:cNvGrpSpPr>
          <p:nvPr/>
        </p:nvGrpSpPr>
        <p:grpSpPr bwMode="auto">
          <a:xfrm>
            <a:off x="1554163" y="1071563"/>
            <a:ext cx="4244975" cy="3749675"/>
            <a:chOff x="979" y="675"/>
            <a:chExt cx="2674" cy="2362"/>
          </a:xfrm>
        </p:grpSpPr>
        <p:sp>
          <p:nvSpPr>
            <p:cNvPr id="37948" name="Rectangle 9"/>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7949" name="Rectangle 10"/>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7950" name="Rectangle 11"/>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7951" name="Rectangle 12"/>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37897" name="Rectangle 13"/>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sp>
        <p:nvSpPr>
          <p:cNvPr id="37898" name="Rectangle 14"/>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sp>
        <p:nvSpPr>
          <p:cNvPr id="37899" name="Rectangle 15"/>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sp>
        <p:nvSpPr>
          <p:cNvPr id="37900" name="Rectangle 16"/>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JOHN</a:t>
            </a:r>
          </a:p>
        </p:txBody>
      </p:sp>
      <p:sp>
        <p:nvSpPr>
          <p:cNvPr id="37901" name="Rectangle 20"/>
          <p:cNvSpPr>
            <a:spLocks noChangeArrowheads="1"/>
          </p:cNvSpPr>
          <p:nvPr/>
        </p:nvSpPr>
        <p:spPr bwMode="auto">
          <a:xfrm>
            <a:off x="6484938" y="4806950"/>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ECECE"/>
                </a:solidFill>
                <a:latin typeface="Helvetica" charset="0"/>
              </a:rPr>
              <a:t>CHURCH</a:t>
            </a:r>
          </a:p>
        </p:txBody>
      </p:sp>
      <p:sp>
        <p:nvSpPr>
          <p:cNvPr id="37902" name="Rectangle 22"/>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903" name="Rectangle 32"/>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904" name="Rectangle 36"/>
          <p:cNvSpPr>
            <a:spLocks noChangeArrowheads="1"/>
          </p:cNvSpPr>
          <p:nvPr/>
        </p:nvSpPr>
        <p:spPr bwMode="auto">
          <a:xfrm>
            <a:off x="5513388" y="4902200"/>
            <a:ext cx="9318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AFD00"/>
                </a:solidFill>
                <a:latin typeface="Helvetica" charset="0"/>
              </a:rPr>
              <a:t>TO:</a:t>
            </a:r>
          </a:p>
        </p:txBody>
      </p:sp>
      <p:sp>
        <p:nvSpPr>
          <p:cNvPr id="37905" name="Rectangle 37"/>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37906" name="Group 38"/>
          <p:cNvGrpSpPr>
            <a:grpSpLocks/>
          </p:cNvGrpSpPr>
          <p:nvPr/>
        </p:nvGrpSpPr>
        <p:grpSpPr bwMode="auto">
          <a:xfrm>
            <a:off x="5513388" y="4902200"/>
            <a:ext cx="977900" cy="1238250"/>
            <a:chOff x="3473" y="3088"/>
            <a:chExt cx="616" cy="780"/>
          </a:xfrm>
        </p:grpSpPr>
        <p:sp>
          <p:nvSpPr>
            <p:cNvPr id="37945" name="Rectangle 39"/>
            <p:cNvSpPr>
              <a:spLocks noChangeArrowheads="1"/>
            </p:cNvSpPr>
            <p:nvPr/>
          </p:nvSpPr>
          <p:spPr bwMode="auto">
            <a:xfrm>
              <a:off x="3473" y="3088"/>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AFD00"/>
                  </a:solidFill>
                  <a:latin typeface="Helvetica" charset="0"/>
                </a:rPr>
                <a:t>TO:</a:t>
              </a:r>
            </a:p>
          </p:txBody>
        </p:sp>
        <p:sp>
          <p:nvSpPr>
            <p:cNvPr id="37946"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947"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0522" name="AutoShape 42"/>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37908" name="Group 43"/>
          <p:cNvGrpSpPr>
            <a:grpSpLocks/>
          </p:cNvGrpSpPr>
          <p:nvPr/>
        </p:nvGrpSpPr>
        <p:grpSpPr bwMode="auto">
          <a:xfrm>
            <a:off x="1554163" y="1071563"/>
            <a:ext cx="4244975" cy="3749675"/>
            <a:chOff x="979" y="675"/>
            <a:chExt cx="2674" cy="2362"/>
          </a:xfrm>
        </p:grpSpPr>
        <p:sp>
          <p:nvSpPr>
            <p:cNvPr id="37941" name="Rectangle 44"/>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7942" name="Rectangle 45"/>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7943" name="Rectangle 46"/>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7944" name="Rectangle 47"/>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37909" name="Rectangle 48"/>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sp>
        <p:nvSpPr>
          <p:cNvPr id="37910" name="Text Box 58"/>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37911" name="Text Box 59"/>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7912" name="Text Box 60"/>
          <p:cNvSpPr txBox="1">
            <a:spLocks noChangeArrowheads="1"/>
          </p:cNvSpPr>
          <p:nvPr/>
        </p:nvSpPr>
        <p:spPr bwMode="auto">
          <a:xfrm>
            <a:off x="9669463" y="69469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7913" name="Text Box 61"/>
          <p:cNvSpPr txBox="1">
            <a:spLocks noChangeArrowheads="1"/>
          </p:cNvSpPr>
          <p:nvPr/>
        </p:nvSpPr>
        <p:spPr bwMode="auto">
          <a:xfrm>
            <a:off x="9190038"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18</a:t>
            </a:r>
          </a:p>
        </p:txBody>
      </p:sp>
      <p:sp>
        <p:nvSpPr>
          <p:cNvPr id="37914" name="Text Box 62"/>
          <p:cNvSpPr txBox="1">
            <a:spLocks noChangeArrowheads="1"/>
          </p:cNvSpPr>
          <p:nvPr/>
        </p:nvSpPr>
        <p:spPr bwMode="auto">
          <a:xfrm>
            <a:off x="9553575"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4</a:t>
            </a:r>
          </a:p>
        </p:txBody>
      </p:sp>
      <p:sp>
        <p:nvSpPr>
          <p:cNvPr id="20543" name="Text Box 63"/>
          <p:cNvSpPr txBox="1">
            <a:spLocks noChangeArrowheads="1"/>
          </p:cNvSpPr>
          <p:nvPr/>
        </p:nvSpPr>
        <p:spPr bwMode="auto">
          <a:xfrm>
            <a:off x="492125" y="141288"/>
            <a:ext cx="907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…ANG PAGLALARAWAN KAY HESUS BILANG…</a:t>
            </a:r>
          </a:p>
        </p:txBody>
      </p:sp>
      <p:sp>
        <p:nvSpPr>
          <p:cNvPr id="37916" name="Rectangle 20"/>
          <p:cNvSpPr>
            <a:spLocks noChangeArrowheads="1"/>
          </p:cNvSpPr>
          <p:nvPr/>
        </p:nvSpPr>
        <p:spPr bwMode="auto">
          <a:xfrm>
            <a:off x="1622425" y="2505075"/>
            <a:ext cx="13700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 name="Group 105"/>
          <p:cNvGrpSpPr>
            <a:grpSpLocks/>
          </p:cNvGrpSpPr>
          <p:nvPr/>
        </p:nvGrpSpPr>
        <p:grpSpPr bwMode="auto">
          <a:xfrm>
            <a:off x="1606550" y="2373313"/>
            <a:ext cx="2701925" cy="865187"/>
            <a:chOff x="1012" y="1495"/>
            <a:chExt cx="1702" cy="545"/>
          </a:xfrm>
        </p:grpSpPr>
        <p:sp>
          <p:nvSpPr>
            <p:cNvPr id="37938" name="Rectangle 21"/>
            <p:cNvSpPr>
              <a:spLocks noChangeArrowheads="1"/>
            </p:cNvSpPr>
            <p:nvPr/>
          </p:nvSpPr>
          <p:spPr bwMode="auto">
            <a:xfrm>
              <a:off x="1022" y="1907"/>
              <a:ext cx="90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939"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37940"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HARI </a:t>
              </a:r>
            </a:p>
          </p:txBody>
        </p:sp>
      </p:grpSp>
      <p:sp>
        <p:nvSpPr>
          <p:cNvPr id="37918" name="Rectangle 19"/>
          <p:cNvSpPr>
            <a:spLocks noChangeArrowheads="1"/>
          </p:cNvSpPr>
          <p:nvPr/>
        </p:nvSpPr>
        <p:spPr bwMode="auto">
          <a:xfrm>
            <a:off x="1622425" y="1897063"/>
            <a:ext cx="13700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7919" name="Rectangle 22"/>
          <p:cNvSpPr>
            <a:spLocks noChangeArrowheads="1"/>
          </p:cNvSpPr>
          <p:nvPr/>
        </p:nvSpPr>
        <p:spPr bwMode="auto">
          <a:xfrm>
            <a:off x="2630488" y="1825625"/>
            <a:ext cx="21828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   HUDEO</a:t>
            </a:r>
          </a:p>
        </p:txBody>
      </p:sp>
      <p:sp>
        <p:nvSpPr>
          <p:cNvPr id="37920" name="Rectangle 19"/>
          <p:cNvSpPr>
            <a:spLocks noChangeArrowheads="1"/>
          </p:cNvSpPr>
          <p:nvPr/>
        </p:nvSpPr>
        <p:spPr bwMode="auto">
          <a:xfrm>
            <a:off x="5461000" y="1941513"/>
            <a:ext cx="14525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7921" name="Rectangle 22"/>
          <p:cNvSpPr>
            <a:spLocks noChangeArrowheads="1"/>
          </p:cNvSpPr>
          <p:nvPr/>
        </p:nvSpPr>
        <p:spPr bwMode="auto">
          <a:xfrm>
            <a:off x="6324600" y="1870075"/>
            <a:ext cx="2314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solidFill>
                  <a:srgbClr val="CC66FF"/>
                </a:solidFill>
                <a:latin typeface="Helvetica" charset="0"/>
              </a:rPr>
              <a:t>ROMANO</a:t>
            </a:r>
          </a:p>
        </p:txBody>
      </p:sp>
      <p:sp>
        <p:nvSpPr>
          <p:cNvPr id="49235" name="Rectangle 26"/>
          <p:cNvSpPr>
            <a:spLocks noChangeArrowheads="1"/>
          </p:cNvSpPr>
          <p:nvPr/>
        </p:nvSpPr>
        <p:spPr bwMode="auto">
          <a:xfrm>
            <a:off x="5389563" y="2446338"/>
            <a:ext cx="2952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 </a:t>
            </a:r>
            <a:r>
              <a:rPr lang="en-GB" sz="2800" b="1">
                <a:solidFill>
                  <a:srgbClr val="FFEA18"/>
                </a:solidFill>
                <a:latin typeface="Helvetica" charset="0"/>
              </a:rPr>
              <a:t>LINGKOD</a:t>
            </a:r>
          </a:p>
        </p:txBody>
      </p:sp>
      <p:grpSp>
        <p:nvGrpSpPr>
          <p:cNvPr id="6" name="Group 107"/>
          <p:cNvGrpSpPr>
            <a:grpSpLocks/>
          </p:cNvGrpSpPr>
          <p:nvPr/>
        </p:nvGrpSpPr>
        <p:grpSpPr bwMode="auto">
          <a:xfrm>
            <a:off x="1500188" y="5541963"/>
            <a:ext cx="3168650" cy="515937"/>
            <a:chOff x="945" y="3491"/>
            <a:chExt cx="1996" cy="325"/>
          </a:xfrm>
        </p:grpSpPr>
        <p:sp>
          <p:nvSpPr>
            <p:cNvPr id="37936" name="Rectangle 34"/>
            <p:cNvSpPr>
              <a:spLocks noChangeArrowheads="1"/>
            </p:cNvSpPr>
            <p:nvPr/>
          </p:nvSpPr>
          <p:spPr bwMode="auto">
            <a:xfrm>
              <a:off x="945" y="3515"/>
              <a:ext cx="81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37937"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DIOS/TAO</a:t>
              </a:r>
            </a:p>
          </p:txBody>
        </p:sp>
      </p:grpSp>
      <p:grpSp>
        <p:nvGrpSpPr>
          <p:cNvPr id="37924" name="Group 30"/>
          <p:cNvGrpSpPr>
            <a:grpSpLocks/>
          </p:cNvGrpSpPr>
          <p:nvPr/>
        </p:nvGrpSpPr>
        <p:grpSpPr bwMode="auto">
          <a:xfrm>
            <a:off x="1644650" y="4975225"/>
            <a:ext cx="1368425" cy="1431925"/>
            <a:chOff x="1161" y="3088"/>
            <a:chExt cx="617" cy="781"/>
          </a:xfrm>
        </p:grpSpPr>
        <p:sp>
          <p:nvSpPr>
            <p:cNvPr id="37933"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793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93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7925" name="Rectangle 34"/>
          <p:cNvSpPr>
            <a:spLocks noChangeArrowheads="1"/>
          </p:cNvSpPr>
          <p:nvPr/>
        </p:nvSpPr>
        <p:spPr bwMode="auto">
          <a:xfrm>
            <a:off x="2941638" y="4954588"/>
            <a:ext cx="19431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GRIYEGO</a:t>
            </a:r>
          </a:p>
        </p:txBody>
      </p:sp>
      <p:sp>
        <p:nvSpPr>
          <p:cNvPr id="37926" name="Rectangle 54"/>
          <p:cNvSpPr>
            <a:spLocks noChangeArrowheads="1"/>
          </p:cNvSpPr>
          <p:nvPr/>
        </p:nvSpPr>
        <p:spPr bwMode="auto">
          <a:xfrm>
            <a:off x="6613525" y="4965700"/>
            <a:ext cx="2087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IGLESIYA</a:t>
            </a:r>
          </a:p>
        </p:txBody>
      </p:sp>
      <p:sp>
        <p:nvSpPr>
          <p:cNvPr id="37927" name="Rectangle 31"/>
          <p:cNvSpPr>
            <a:spLocks noChangeArrowheads="1"/>
          </p:cNvSpPr>
          <p:nvPr/>
        </p:nvSpPr>
        <p:spPr bwMode="auto">
          <a:xfrm>
            <a:off x="5245100" y="4975225"/>
            <a:ext cx="1301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7928" name="Rectangle 32"/>
          <p:cNvSpPr>
            <a:spLocks noChangeArrowheads="1"/>
          </p:cNvSpPr>
          <p:nvPr/>
        </p:nvSpPr>
        <p:spPr bwMode="auto">
          <a:xfrm>
            <a:off x="5245100" y="5624513"/>
            <a:ext cx="1301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 name="Group 115"/>
          <p:cNvGrpSpPr>
            <a:grpSpLocks/>
          </p:cNvGrpSpPr>
          <p:nvPr/>
        </p:nvGrpSpPr>
        <p:grpSpPr bwMode="auto">
          <a:xfrm>
            <a:off x="5245100" y="5541963"/>
            <a:ext cx="2693988" cy="865187"/>
            <a:chOff x="3304" y="3491"/>
            <a:chExt cx="1697" cy="545"/>
          </a:xfrm>
        </p:grpSpPr>
        <p:sp>
          <p:nvSpPr>
            <p:cNvPr id="37930"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37931" name="Rectangle 57"/>
            <p:cNvSpPr>
              <a:spLocks noChangeArrowheads="1"/>
            </p:cNvSpPr>
            <p:nvPr/>
          </p:nvSpPr>
          <p:spPr bwMode="auto">
            <a:xfrm>
              <a:off x="4257" y="3491"/>
              <a:ext cx="74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DIOS</a:t>
              </a:r>
            </a:p>
          </p:txBody>
        </p:sp>
        <p:sp>
          <p:nvSpPr>
            <p:cNvPr id="37932" name="Rectangle 33"/>
            <p:cNvSpPr>
              <a:spLocks noChangeArrowheads="1"/>
            </p:cNvSpPr>
            <p:nvPr/>
          </p:nvSpPr>
          <p:spPr bwMode="auto">
            <a:xfrm>
              <a:off x="3304" y="3894"/>
              <a:ext cx="8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0543"/>
                                        </p:tgtEl>
                                        <p:attrNameLst>
                                          <p:attrName>style.visibility</p:attrName>
                                        </p:attrNameLst>
                                      </p:cBhvr>
                                      <p:to>
                                        <p:strVal val="visible"/>
                                      </p:to>
                                    </p:set>
                                    <p:animEffect transition="in" filter="barn(outVertical)">
                                      <p:cBhvr>
                                        <p:cTn id="7" dur="500"/>
                                        <p:tgtEl>
                                          <p:spTgt spid="20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9235"/>
                                        </p:tgtEl>
                                        <p:attrNameLst>
                                          <p:attrName>style.visibility</p:attrName>
                                        </p:attrNameLst>
                                      </p:cBhvr>
                                      <p:to>
                                        <p:strVal val="visible"/>
                                      </p:to>
                                    </p:set>
                                    <p:anim calcmode="lin" valueType="num">
                                      <p:cBhvr>
                                        <p:cTn id="19" dur="500" fill="hold"/>
                                        <p:tgtEl>
                                          <p:spTgt spid="49235"/>
                                        </p:tgtEl>
                                        <p:attrNameLst>
                                          <p:attrName>ppt_w</p:attrName>
                                        </p:attrNameLst>
                                      </p:cBhvr>
                                      <p:tavLst>
                                        <p:tav tm="0">
                                          <p:val>
                                            <p:fltVal val="0"/>
                                          </p:val>
                                        </p:tav>
                                        <p:tav tm="100000">
                                          <p:val>
                                            <p:strVal val="#ppt_w"/>
                                          </p:val>
                                        </p:tav>
                                      </p:tavLst>
                                    </p:anim>
                                    <p:anim calcmode="lin" valueType="num">
                                      <p:cBhvr>
                                        <p:cTn id="20" dur="500" fill="hold"/>
                                        <p:tgtEl>
                                          <p:spTgt spid="49235"/>
                                        </p:tgtEl>
                                        <p:attrNameLst>
                                          <p:attrName>ppt_h</p:attrName>
                                        </p:attrNameLst>
                                      </p:cBhvr>
                                      <p:tavLst>
                                        <p:tav tm="0">
                                          <p:val>
                                            <p:fltVal val="0"/>
                                          </p:val>
                                        </p:tav>
                                        <p:tav tm="100000">
                                          <p:val>
                                            <p:strVal val="#ppt_h"/>
                                          </p:val>
                                        </p:tav>
                                      </p:tavLst>
                                    </p:anim>
                                    <p:animEffect transition="in" filter="fade">
                                      <p:cBhvr>
                                        <p:cTn id="21" dur="500"/>
                                        <p:tgtEl>
                                          <p:spTgt spid="492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2563"/>
            <a:ext cx="9577388" cy="7518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993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39" name="Rectangle 3"/>
          <p:cNvSpPr>
            <a:spLocks noChangeArrowheads="1"/>
          </p:cNvSpPr>
          <p:nvPr/>
        </p:nvSpPr>
        <p:spPr bwMode="auto">
          <a:xfrm>
            <a:off x="996950" y="646113"/>
            <a:ext cx="7920038" cy="66246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1508"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0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10" name="AutoShape 6"/>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39943" name="Rectangle 7"/>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sp>
        <p:nvSpPr>
          <p:cNvPr id="39944" name="Rectangle 8"/>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sp>
        <p:nvSpPr>
          <p:cNvPr id="39945" name="Rectangle 9"/>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sp>
        <p:nvSpPr>
          <p:cNvPr id="39946"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7" name="Rectangle 16"/>
          <p:cNvSpPr>
            <a:spLocks noChangeArrowheads="1"/>
          </p:cNvSpPr>
          <p:nvPr/>
        </p:nvSpPr>
        <p:spPr bwMode="auto">
          <a:xfrm>
            <a:off x="5576888" y="29241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8"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9"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2"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39951" name="Group 39"/>
          <p:cNvGrpSpPr>
            <a:grpSpLocks/>
          </p:cNvGrpSpPr>
          <p:nvPr/>
        </p:nvGrpSpPr>
        <p:grpSpPr bwMode="auto">
          <a:xfrm>
            <a:off x="1554163" y="1071563"/>
            <a:ext cx="4244975" cy="3749675"/>
            <a:chOff x="979" y="675"/>
            <a:chExt cx="2674" cy="2362"/>
          </a:xfrm>
        </p:grpSpPr>
        <p:sp>
          <p:nvSpPr>
            <p:cNvPr id="39996" name="Rectangle 4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39997" name="Rectangle 4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39998" name="Rectangle 4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39999" name="Rectangle 4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39952" name="Rectangle 44"/>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sp>
        <p:nvSpPr>
          <p:cNvPr id="39953" name="Text Box 5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39954" name="Text Box 54"/>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9955" name="Text Box 5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19</a:t>
            </a:r>
          </a:p>
        </p:txBody>
      </p:sp>
      <p:sp>
        <p:nvSpPr>
          <p:cNvPr id="39956" name="Text Box 56"/>
          <p:cNvSpPr txBox="1">
            <a:spLocks noChangeArrowheads="1"/>
          </p:cNvSpPr>
          <p:nvPr/>
        </p:nvSpPr>
        <p:spPr bwMode="auto">
          <a:xfrm>
            <a:off x="9572625" y="7366000"/>
            <a:ext cx="288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5</a:t>
            </a:r>
          </a:p>
        </p:txBody>
      </p:sp>
      <p:sp>
        <p:nvSpPr>
          <p:cNvPr id="21561" name="Text Box 57"/>
          <p:cNvSpPr txBox="1">
            <a:spLocks noChangeArrowheads="1"/>
          </p:cNvSpPr>
          <p:nvPr/>
        </p:nvSpPr>
        <p:spPr bwMode="auto">
          <a:xfrm>
            <a:off x="492125" y="82550"/>
            <a:ext cx="907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SA MAIKLING SALITA, ANG MENSAHE SA BAWAT EBANGHELYO AY…</a:t>
            </a:r>
          </a:p>
        </p:txBody>
      </p:sp>
      <p:grpSp>
        <p:nvGrpSpPr>
          <p:cNvPr id="39958" name="Group 59"/>
          <p:cNvGrpSpPr>
            <a:grpSpLocks/>
          </p:cNvGrpSpPr>
          <p:nvPr/>
        </p:nvGrpSpPr>
        <p:grpSpPr bwMode="auto">
          <a:xfrm>
            <a:off x="1606550" y="1825625"/>
            <a:ext cx="3206750" cy="1063625"/>
            <a:chOff x="1012" y="1150"/>
            <a:chExt cx="2020" cy="670"/>
          </a:xfrm>
        </p:grpSpPr>
        <p:sp>
          <p:nvSpPr>
            <p:cNvPr id="39991"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grpSp>
          <p:nvGrpSpPr>
            <p:cNvPr id="39992" name="Group 61"/>
            <p:cNvGrpSpPr>
              <a:grpSpLocks/>
            </p:cNvGrpSpPr>
            <p:nvPr/>
          </p:nvGrpSpPr>
          <p:grpSpPr bwMode="auto">
            <a:xfrm>
              <a:off x="1022" y="1150"/>
              <a:ext cx="2010" cy="670"/>
              <a:chOff x="1022" y="1150"/>
              <a:chExt cx="2010" cy="670"/>
            </a:xfrm>
          </p:grpSpPr>
          <p:sp>
            <p:nvSpPr>
              <p:cNvPr id="39993"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HARI </a:t>
                </a:r>
              </a:p>
            </p:txBody>
          </p:sp>
          <p:sp>
            <p:nvSpPr>
              <p:cNvPr id="39994" name="Rectangle 19"/>
              <p:cNvSpPr>
                <a:spLocks noChangeArrowheads="1"/>
              </p:cNvSpPr>
              <p:nvPr/>
            </p:nvSpPr>
            <p:spPr bwMode="auto">
              <a:xfrm>
                <a:off x="1022" y="1195"/>
                <a:ext cx="8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9995" name="Rectangle 22"/>
              <p:cNvSpPr>
                <a:spLocks noChangeArrowheads="1"/>
              </p:cNvSpPr>
              <p:nvPr/>
            </p:nvSpPr>
            <p:spPr bwMode="auto">
              <a:xfrm>
                <a:off x="1657" y="1150"/>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   HUDEO</a:t>
                </a:r>
              </a:p>
            </p:txBody>
          </p:sp>
        </p:grpSp>
      </p:grpSp>
      <p:sp>
        <p:nvSpPr>
          <p:cNvPr id="39959" name="Rectangle 26"/>
          <p:cNvSpPr>
            <a:spLocks noChangeArrowheads="1"/>
          </p:cNvSpPr>
          <p:nvPr/>
        </p:nvSpPr>
        <p:spPr bwMode="auto">
          <a:xfrm>
            <a:off x="5245100" y="2413000"/>
            <a:ext cx="1939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39960" name="Rectangle 27"/>
          <p:cNvSpPr>
            <a:spLocks noChangeArrowheads="1"/>
          </p:cNvSpPr>
          <p:nvPr/>
        </p:nvSpPr>
        <p:spPr bwMode="auto">
          <a:xfrm>
            <a:off x="6613525" y="2362200"/>
            <a:ext cx="187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LINGKOD</a:t>
            </a:r>
            <a:r>
              <a:rPr lang="en-GB" sz="2800" b="1">
                <a:solidFill>
                  <a:srgbClr val="FFEA18"/>
                </a:solidFill>
                <a:latin typeface="Helvetica" charset="0"/>
              </a:rPr>
              <a:t> </a:t>
            </a:r>
          </a:p>
        </p:txBody>
      </p:sp>
      <p:sp>
        <p:nvSpPr>
          <p:cNvPr id="39961" name="Rectangle 19"/>
          <p:cNvSpPr>
            <a:spLocks noChangeArrowheads="1"/>
          </p:cNvSpPr>
          <p:nvPr/>
        </p:nvSpPr>
        <p:spPr bwMode="auto">
          <a:xfrm>
            <a:off x="5245100" y="1836738"/>
            <a:ext cx="1446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9962" name="Rectangle 22"/>
          <p:cNvSpPr>
            <a:spLocks noChangeArrowheads="1"/>
          </p:cNvSpPr>
          <p:nvPr/>
        </p:nvSpPr>
        <p:spPr bwMode="auto">
          <a:xfrm>
            <a:off x="6308725" y="1785938"/>
            <a:ext cx="23034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   ROMANO</a:t>
            </a:r>
          </a:p>
        </p:txBody>
      </p:sp>
      <p:grpSp>
        <p:nvGrpSpPr>
          <p:cNvPr id="5" name="Group 102"/>
          <p:cNvGrpSpPr>
            <a:grpSpLocks/>
          </p:cNvGrpSpPr>
          <p:nvPr/>
        </p:nvGrpSpPr>
        <p:grpSpPr bwMode="auto">
          <a:xfrm>
            <a:off x="5316538" y="2878138"/>
            <a:ext cx="3384550" cy="638175"/>
            <a:chOff x="3349" y="1813"/>
            <a:chExt cx="2132" cy="402"/>
          </a:xfrm>
        </p:grpSpPr>
        <p:sp>
          <p:nvSpPr>
            <p:cNvPr id="39989" name="Rectangle 30"/>
            <p:cNvSpPr>
              <a:spLocks noChangeArrowheads="1"/>
            </p:cNvSpPr>
            <p:nvPr/>
          </p:nvSpPr>
          <p:spPr bwMode="auto">
            <a:xfrm>
              <a:off x="3349" y="1813"/>
              <a:ext cx="104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39990" name="Rectangle 31"/>
            <p:cNvSpPr>
              <a:spLocks noChangeArrowheads="1"/>
            </p:cNvSpPr>
            <p:nvPr/>
          </p:nvSpPr>
          <p:spPr bwMode="auto">
            <a:xfrm>
              <a:off x="4256" y="1858"/>
              <a:ext cx="122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FFEA18"/>
                  </a:solidFill>
                  <a:latin typeface="Helvetica" charset="0"/>
                </a:rPr>
                <a:t>GINAWA</a:t>
              </a:r>
            </a:p>
          </p:txBody>
        </p:sp>
      </p:grpSp>
      <p:grpSp>
        <p:nvGrpSpPr>
          <p:cNvPr id="39964" name="Group 73"/>
          <p:cNvGrpSpPr>
            <a:grpSpLocks/>
          </p:cNvGrpSpPr>
          <p:nvPr/>
        </p:nvGrpSpPr>
        <p:grpSpPr bwMode="auto">
          <a:xfrm>
            <a:off x="1644650" y="4810125"/>
            <a:ext cx="3240088" cy="1452563"/>
            <a:chOff x="1036" y="3121"/>
            <a:chExt cx="2041" cy="915"/>
          </a:xfrm>
        </p:grpSpPr>
        <p:sp>
          <p:nvSpPr>
            <p:cNvPr id="39983"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DIOS/TAO</a:t>
              </a:r>
            </a:p>
          </p:txBody>
        </p:sp>
        <p:grpSp>
          <p:nvGrpSpPr>
            <p:cNvPr id="39984" name="Group 30"/>
            <p:cNvGrpSpPr>
              <a:grpSpLocks/>
            </p:cNvGrpSpPr>
            <p:nvPr/>
          </p:nvGrpSpPr>
          <p:grpSpPr bwMode="auto">
            <a:xfrm>
              <a:off x="1036" y="3134"/>
              <a:ext cx="862" cy="902"/>
              <a:chOff x="1161" y="3088"/>
              <a:chExt cx="617" cy="781"/>
            </a:xfrm>
          </p:grpSpPr>
          <p:sp>
            <p:nvSpPr>
              <p:cNvPr id="39986"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9987"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88"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9985" name="Rectangle 34"/>
            <p:cNvSpPr>
              <a:spLocks noChangeArrowheads="1"/>
            </p:cNvSpPr>
            <p:nvPr/>
          </p:nvSpPr>
          <p:spPr bwMode="auto">
            <a:xfrm>
              <a:off x="1853" y="312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GRIYEGO</a:t>
              </a:r>
            </a:p>
          </p:txBody>
        </p:sp>
      </p:grpSp>
      <p:sp>
        <p:nvSpPr>
          <p:cNvPr id="39965" name="Rectangle 34"/>
          <p:cNvSpPr>
            <a:spLocks noChangeArrowheads="1"/>
          </p:cNvSpPr>
          <p:nvPr/>
        </p:nvSpPr>
        <p:spPr bwMode="auto">
          <a:xfrm>
            <a:off x="1500188" y="5399088"/>
            <a:ext cx="12969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grpSp>
        <p:nvGrpSpPr>
          <p:cNvPr id="8" name="Group 104"/>
          <p:cNvGrpSpPr>
            <a:grpSpLocks/>
          </p:cNvGrpSpPr>
          <p:nvPr/>
        </p:nvGrpSpPr>
        <p:grpSpPr bwMode="auto">
          <a:xfrm>
            <a:off x="1573213" y="5842000"/>
            <a:ext cx="3384550" cy="647700"/>
            <a:chOff x="991" y="3680"/>
            <a:chExt cx="2132" cy="408"/>
          </a:xfrm>
        </p:grpSpPr>
        <p:sp>
          <p:nvSpPr>
            <p:cNvPr id="39981" name="Rectangle 30"/>
            <p:cNvSpPr>
              <a:spLocks noChangeArrowheads="1"/>
            </p:cNvSpPr>
            <p:nvPr/>
          </p:nvSpPr>
          <p:spPr bwMode="auto">
            <a:xfrm>
              <a:off x="991" y="3680"/>
              <a:ext cx="104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39982" name="Rectangle 31"/>
            <p:cNvSpPr>
              <a:spLocks noChangeArrowheads="1"/>
            </p:cNvSpPr>
            <p:nvPr/>
          </p:nvSpPr>
          <p:spPr bwMode="auto">
            <a:xfrm>
              <a:off x="1853" y="3763"/>
              <a:ext cx="127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FFEA18"/>
                  </a:solidFill>
                  <a:latin typeface="Helvetica" charset="0"/>
                </a:rPr>
                <a:t>DINANAS</a:t>
              </a:r>
            </a:p>
          </p:txBody>
        </p:sp>
      </p:grpSp>
      <p:grpSp>
        <p:nvGrpSpPr>
          <p:cNvPr id="39967" name="Group 83"/>
          <p:cNvGrpSpPr>
            <a:grpSpLocks/>
          </p:cNvGrpSpPr>
          <p:nvPr/>
        </p:nvGrpSpPr>
        <p:grpSpPr bwMode="auto">
          <a:xfrm>
            <a:off x="5245100" y="4822825"/>
            <a:ext cx="3455988" cy="1441450"/>
            <a:chOff x="3304" y="3128"/>
            <a:chExt cx="2177" cy="908"/>
          </a:xfrm>
        </p:grpSpPr>
        <p:sp>
          <p:nvSpPr>
            <p:cNvPr id="39975" name="Rectangle 54"/>
            <p:cNvSpPr>
              <a:spLocks noChangeArrowheads="1"/>
            </p:cNvSpPr>
            <p:nvPr/>
          </p:nvSpPr>
          <p:spPr bwMode="auto">
            <a:xfrm>
              <a:off x="4166" y="3128"/>
              <a:ext cx="131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IGLESIYA</a:t>
              </a:r>
            </a:p>
          </p:txBody>
        </p:sp>
        <p:sp>
          <p:nvSpPr>
            <p:cNvPr id="39976"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grpSp>
          <p:nvGrpSpPr>
            <p:cNvPr id="39977" name="Group 30"/>
            <p:cNvGrpSpPr>
              <a:grpSpLocks/>
            </p:cNvGrpSpPr>
            <p:nvPr/>
          </p:nvGrpSpPr>
          <p:grpSpPr bwMode="auto">
            <a:xfrm>
              <a:off x="3304" y="3134"/>
              <a:ext cx="862" cy="902"/>
              <a:chOff x="1161" y="3088"/>
              <a:chExt cx="617" cy="781"/>
            </a:xfrm>
          </p:grpSpPr>
          <p:sp>
            <p:nvSpPr>
              <p:cNvPr id="39978"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39979"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80"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39968" name="Rectangle 27"/>
          <p:cNvSpPr>
            <a:spLocks noChangeArrowheads="1"/>
          </p:cNvSpPr>
          <p:nvPr/>
        </p:nvSpPr>
        <p:spPr bwMode="auto">
          <a:xfrm>
            <a:off x="6613525" y="5399088"/>
            <a:ext cx="18716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CC66FF"/>
                </a:solidFill>
                <a:latin typeface="Helvetica" charset="0"/>
              </a:rPr>
              <a:t>DIOS</a:t>
            </a:r>
            <a:endParaRPr lang="en-GB" sz="2800" b="1">
              <a:solidFill>
                <a:srgbClr val="FFEA18"/>
              </a:solidFill>
              <a:latin typeface="Helvetica" charset="0"/>
            </a:endParaRPr>
          </a:p>
        </p:txBody>
      </p:sp>
      <p:grpSp>
        <p:nvGrpSpPr>
          <p:cNvPr id="11" name="Group 105"/>
          <p:cNvGrpSpPr>
            <a:grpSpLocks/>
          </p:cNvGrpSpPr>
          <p:nvPr/>
        </p:nvGrpSpPr>
        <p:grpSpPr bwMode="auto">
          <a:xfrm>
            <a:off x="5245100" y="5822950"/>
            <a:ext cx="3240088" cy="942975"/>
            <a:chOff x="3304" y="3668"/>
            <a:chExt cx="2041" cy="594"/>
          </a:xfrm>
        </p:grpSpPr>
        <p:sp>
          <p:nvSpPr>
            <p:cNvPr id="39973" name="Rectangle 30"/>
            <p:cNvSpPr>
              <a:spLocks noChangeArrowheads="1"/>
            </p:cNvSpPr>
            <p:nvPr/>
          </p:nvSpPr>
          <p:spPr bwMode="auto">
            <a:xfrm>
              <a:off x="3304" y="3718"/>
              <a:ext cx="104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39974" name="Rectangle 31"/>
            <p:cNvSpPr>
              <a:spLocks noChangeArrowheads="1"/>
            </p:cNvSpPr>
            <p:nvPr/>
          </p:nvSpPr>
          <p:spPr bwMode="auto">
            <a:xfrm>
              <a:off x="4166" y="3668"/>
              <a:ext cx="117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FFEA18"/>
                  </a:solidFill>
                  <a:latin typeface="Helvetica" charset="0"/>
                </a:rPr>
                <a:t>IBIG IPABATID</a:t>
              </a:r>
            </a:p>
          </p:txBody>
        </p:sp>
      </p:grpSp>
      <p:grpSp>
        <p:nvGrpSpPr>
          <p:cNvPr id="12" name="Group 103"/>
          <p:cNvGrpSpPr>
            <a:grpSpLocks/>
          </p:cNvGrpSpPr>
          <p:nvPr/>
        </p:nvGrpSpPr>
        <p:grpSpPr bwMode="auto">
          <a:xfrm>
            <a:off x="1644650" y="2949575"/>
            <a:ext cx="3095625" cy="720725"/>
            <a:chOff x="991" y="1813"/>
            <a:chExt cx="1950" cy="454"/>
          </a:xfrm>
        </p:grpSpPr>
        <p:sp>
          <p:nvSpPr>
            <p:cNvPr id="39971" name="Rectangle 31"/>
            <p:cNvSpPr>
              <a:spLocks noChangeArrowheads="1"/>
            </p:cNvSpPr>
            <p:nvPr/>
          </p:nvSpPr>
          <p:spPr bwMode="auto">
            <a:xfrm>
              <a:off x="1989" y="1942"/>
              <a:ext cx="95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FFEA18"/>
                  </a:solidFill>
                  <a:latin typeface="Helvetica" charset="0"/>
                </a:rPr>
                <a:t>SINABI</a:t>
              </a:r>
            </a:p>
          </p:txBody>
        </p:sp>
        <p:sp>
          <p:nvSpPr>
            <p:cNvPr id="39972" name="Rectangle 30"/>
            <p:cNvSpPr>
              <a:spLocks noChangeArrowheads="1"/>
            </p:cNvSpPr>
            <p:nvPr/>
          </p:nvSpPr>
          <p:spPr bwMode="auto">
            <a:xfrm>
              <a:off x="991" y="1813"/>
              <a:ext cx="104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1561"/>
                                        </p:tgtEl>
                                        <p:attrNameLst>
                                          <p:attrName>style.visibility</p:attrName>
                                        </p:attrNameLst>
                                      </p:cBhvr>
                                      <p:to>
                                        <p:strVal val="visible"/>
                                      </p:to>
                                    </p:set>
                                    <p:animEffect transition="in" filter="barn(outVertical)">
                                      <p:cBhvr>
                                        <p:cTn id="7" dur="500"/>
                                        <p:tgtEl>
                                          <p:spTgt spid="21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2" name="Text Box 3"/>
          <p:cNvSpPr txBox="1">
            <a:spLocks noChangeArrowheads="1"/>
          </p:cNvSpPr>
          <p:nvPr/>
        </p:nvSpPr>
        <p:spPr bwMode="auto">
          <a:xfrm>
            <a:off x="9196388" y="7410450"/>
            <a:ext cx="3587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02</a:t>
            </a:r>
          </a:p>
        </p:txBody>
      </p:sp>
      <p:sp>
        <p:nvSpPr>
          <p:cNvPr id="5123" name="Text Box 4"/>
          <p:cNvSpPr txBox="1">
            <a:spLocks noChangeArrowheads="1"/>
          </p:cNvSpPr>
          <p:nvPr/>
        </p:nvSpPr>
        <p:spPr bwMode="auto">
          <a:xfrm>
            <a:off x="522288" y="7419975"/>
            <a:ext cx="1016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Arial" charset="0"/>
              <a:buNone/>
            </a:pPr>
            <a:r>
              <a:rPr lang="en-GB" sz="1000" b="1">
                <a:solidFill>
                  <a:srgbClr val="FFFFFF"/>
                </a:solidFill>
                <a:latin typeface="Arial" charset="0"/>
              </a:rPr>
              <a:t>©2006 TBBMI</a:t>
            </a:r>
          </a:p>
        </p:txBody>
      </p:sp>
      <p:sp>
        <p:nvSpPr>
          <p:cNvPr id="4101" name="Rectangle 5"/>
          <p:cNvSpPr>
            <a:spLocks noChangeArrowheads="1"/>
          </p:cNvSpPr>
          <p:nvPr/>
        </p:nvSpPr>
        <p:spPr bwMode="auto">
          <a:xfrm>
            <a:off x="8686800" y="7408863"/>
            <a:ext cx="755650" cy="254000"/>
          </a:xfrm>
          <a:prstGeom prst="rect">
            <a:avLst/>
          </a:prstGeom>
          <a:noFill/>
          <a:ln w="9525">
            <a:noFill/>
            <a:round/>
            <a:headEnd/>
            <a:tailEnd/>
          </a:ln>
          <a:effec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000" b="1">
                <a:solidFill>
                  <a:srgbClr val="FFFFFF"/>
                </a:solidFill>
                <a:effectLst>
                  <a:outerShdw blurRad="38100" dist="38100" dir="2700000" algn="tl">
                    <a:srgbClr val="DDDDDD"/>
                  </a:outerShdw>
                </a:effectLst>
                <a:latin typeface="Comic Sans MS" charset="0"/>
                <a:cs typeface="MS Gothic" charset="0"/>
              </a:rPr>
              <a:t>9.65.08.</a:t>
            </a:r>
          </a:p>
        </p:txBody>
      </p:sp>
      <p:sp>
        <p:nvSpPr>
          <p:cNvPr id="4103" name="Rectangle 7"/>
          <p:cNvSpPr>
            <a:spLocks noChangeArrowheads="1"/>
          </p:cNvSpPr>
          <p:nvPr/>
        </p:nvSpPr>
        <p:spPr bwMode="auto">
          <a:xfrm>
            <a:off x="762000" y="704850"/>
            <a:ext cx="8894763" cy="6704013"/>
          </a:xfrm>
          <a:prstGeom prst="rect">
            <a:avLst/>
          </a:prstGeom>
          <a:solidFill>
            <a:srgbClr val="000000"/>
          </a:solidFill>
          <a:ln w="9525">
            <a:noFill/>
            <a:round/>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51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693738"/>
            <a:ext cx="8639175"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7"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128" name="Picture 10"/>
          <p:cNvPicPr>
            <a:picLocks noChangeAspect="1" noChangeArrowheads="1"/>
          </p:cNvPicPr>
          <p:nvPr/>
        </p:nvPicPr>
        <p:blipFill>
          <a:blip r:embed="rId3">
            <a:extLst>
              <a:ext uri="{28A0092B-C50C-407E-A947-70E740481C1C}">
                <a14:useLocalDpi xmlns:a14="http://schemas.microsoft.com/office/drawing/2010/main" val="0"/>
              </a:ext>
            </a:extLst>
          </a:blip>
          <a:srcRect t="1364"/>
          <a:stretch>
            <a:fillRect/>
          </a:stretch>
        </p:blipFill>
        <p:spPr bwMode="auto">
          <a:xfrm>
            <a:off x="958850" y="779463"/>
            <a:ext cx="824865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b="2443"/>
          <a:stretch>
            <a:fillRect/>
          </a:stretch>
        </p:blipFill>
        <p:spPr bwMode="auto">
          <a:xfrm>
            <a:off x="792163" y="779463"/>
            <a:ext cx="8462962"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8" name="Rectangle 12"/>
          <p:cNvSpPr>
            <a:spLocks noChangeArrowheads="1"/>
          </p:cNvSpPr>
          <p:nvPr/>
        </p:nvSpPr>
        <p:spPr bwMode="auto">
          <a:xfrm>
            <a:off x="781050" y="717550"/>
            <a:ext cx="8534400" cy="6324600"/>
          </a:xfrm>
          <a:prstGeom prst="rect">
            <a:avLst/>
          </a:prstGeom>
          <a:solidFill>
            <a:srgbClr val="080808">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 name="Group 13"/>
          <p:cNvGrpSpPr>
            <a:grpSpLocks/>
          </p:cNvGrpSpPr>
          <p:nvPr/>
        </p:nvGrpSpPr>
        <p:grpSpPr bwMode="auto">
          <a:xfrm>
            <a:off x="1100138" y="2971800"/>
            <a:ext cx="7815262" cy="990600"/>
            <a:chOff x="694" y="1872"/>
            <a:chExt cx="4923" cy="624"/>
          </a:xfrm>
        </p:grpSpPr>
        <p:sp>
          <p:nvSpPr>
            <p:cNvPr id="16403" name="Text Box 14"/>
            <p:cNvSpPr txBox="1">
              <a:spLocks noChangeArrowheads="1"/>
            </p:cNvSpPr>
            <p:nvPr/>
          </p:nvSpPr>
          <p:spPr bwMode="auto">
            <a:xfrm>
              <a:off x="694" y="1966"/>
              <a:ext cx="4886" cy="530"/>
            </a:xfrm>
            <a:prstGeom prst="rect">
              <a:avLst/>
            </a:prstGeom>
            <a:noFill/>
            <a:ln w="9525">
              <a:noFill/>
              <a:round/>
              <a:headEnd/>
              <a:tailEnd/>
            </a:ln>
            <a:effectLst>
              <a:outerShdw blurRad="63500" dist="38099" dir="2700000" algn="ctr" rotWithShape="0">
                <a:srgbClr val="000000">
                  <a:alpha val="74997"/>
                </a:srgbClr>
              </a:outerShdw>
            </a:effectLst>
          </p:spPr>
          <p:txBody>
            <a:bodyPr lIns="101880" tIns="51120" rIns="101880" bIns="51120">
              <a:spAutoFit/>
            </a:bodyPr>
            <a:lstStyle/>
            <a:p>
              <a:pPr algn="ctr" defTabSz="914400">
                <a:lnSpc>
                  <a:spcPct val="100000"/>
                </a:lnSpc>
                <a:spcBef>
                  <a:spcPct val="50000"/>
                </a:spcBef>
                <a:buClrTx/>
                <a:buSzTx/>
                <a:defRPr/>
              </a:pPr>
              <a:r>
                <a:rPr lang="en-US" sz="4800">
                  <a:solidFill>
                    <a:srgbClr val="FFEA18"/>
                  </a:solidFill>
                  <a:latin typeface="Impact" pitchFamily="4" charset="0"/>
                  <a:ea typeface="ＭＳ Ｐゴシック" charset="-128"/>
                  <a:cs typeface="ＭＳ Ｐゴシック" charset="-128"/>
                </a:rPr>
                <a:t>Ang Biblia Pinasimple</a:t>
              </a:r>
            </a:p>
          </p:txBody>
        </p:sp>
        <p:sp>
          <p:nvSpPr>
            <p:cNvPr id="16404" name="Text Box 15"/>
            <p:cNvSpPr txBox="1">
              <a:spLocks noChangeArrowheads="1"/>
            </p:cNvSpPr>
            <p:nvPr/>
          </p:nvSpPr>
          <p:spPr bwMode="auto">
            <a:xfrm>
              <a:off x="5359" y="1872"/>
              <a:ext cx="258" cy="275"/>
            </a:xfrm>
            <a:prstGeom prst="rect">
              <a:avLst/>
            </a:prstGeom>
            <a:noFill/>
            <a:ln w="9525">
              <a:noFill/>
              <a:round/>
              <a:headEnd/>
              <a:tailEnd/>
            </a:ln>
            <a:effectLst>
              <a:outerShdw blurRad="63500" dist="38099" dir="2700000" algn="ctr" rotWithShape="0">
                <a:srgbClr val="000000">
                  <a:alpha val="74997"/>
                </a:srgbClr>
              </a:outerShdw>
            </a:effec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375"/>
                </a:spcBef>
                <a:buClr>
                  <a:srgbClr val="FFFC1E"/>
                </a:buClr>
                <a:buFont typeface="Arial" charset="0"/>
                <a:buNone/>
                <a:defRPr/>
              </a:pPr>
              <a:r>
                <a:rPr lang="en-GB" sz="2200" b="1" i="1" smtClean="0">
                  <a:solidFill>
                    <a:srgbClr val="FFFC1E"/>
                  </a:solidFill>
                  <a:latin typeface="Arial" charset="0"/>
                </a:rPr>
                <a:t>®</a:t>
              </a:r>
            </a:p>
          </p:txBody>
        </p:sp>
      </p:grpSp>
      <p:sp>
        <p:nvSpPr>
          <p:cNvPr id="4112" name="Text Box 16"/>
          <p:cNvSpPr txBox="1">
            <a:spLocks noChangeArrowheads="1"/>
          </p:cNvSpPr>
          <p:nvPr/>
        </p:nvSpPr>
        <p:spPr bwMode="auto">
          <a:xfrm>
            <a:off x="481013" y="1289050"/>
            <a:ext cx="8866187" cy="984250"/>
          </a:xfrm>
          <a:prstGeom prst="rect">
            <a:avLst/>
          </a:prstGeom>
          <a:noFill/>
          <a:ln w="9525">
            <a:noFill/>
            <a:round/>
            <a:headEnd/>
            <a:tailEnd/>
          </a:ln>
          <a:effectLst>
            <a:outerShdw blurRad="63500" dist="38099" dir="2700000" algn="ctr" rotWithShape="0">
              <a:schemeClr val="tx1">
                <a:alpha val="74997"/>
              </a:scheme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813"/>
              </a:spcBef>
              <a:buClr>
                <a:srgbClr val="FFFFFF"/>
              </a:buClr>
              <a:buFont typeface="Comic Sans MS" charset="0"/>
              <a:buNone/>
              <a:defRPr/>
            </a:pPr>
            <a:r>
              <a:rPr lang="en-GB" sz="2900" i="1" smtClean="0">
                <a:solidFill>
                  <a:srgbClr val="FFFFFF"/>
                </a:solidFill>
                <a:effectLst>
                  <a:outerShdw blurRad="38100" dist="38100" dir="2700000" algn="tl">
                    <a:srgbClr val="DDDDDD"/>
                  </a:outerShdw>
                </a:effectLst>
                <a:latin typeface="Comic Sans MS" charset="0"/>
              </a:rPr>
              <a:t>( Ang Pagkukuwento ay sya pa ring Importanteng Kuro-kuro</a:t>
            </a:r>
            <a:r>
              <a:rPr lang="ja-JP" altLang="en-GB" sz="2900" i="1" smtClean="0">
                <a:solidFill>
                  <a:srgbClr val="FFFFFF"/>
                </a:solidFill>
                <a:effectLst>
                  <a:outerShdw blurRad="38100" dist="38100" dir="2700000" algn="tl">
                    <a:srgbClr val="DDDDDD"/>
                  </a:outerShdw>
                </a:effectLst>
                <a:latin typeface="Comic Sans MS" charset="0"/>
              </a:rPr>
              <a:t>’</a:t>
            </a:r>
            <a:r>
              <a:rPr lang="en-GB" sz="2900" i="1" smtClean="0">
                <a:solidFill>
                  <a:srgbClr val="FFFFFF"/>
                </a:solidFill>
                <a:effectLst>
                  <a:outerShdw blurRad="38100" dist="38100" dir="2700000" algn="tl">
                    <a:srgbClr val="DDDDDD"/>
                  </a:outerShdw>
                </a:effectLst>
                <a:latin typeface="Comic Sans MS" charset="0"/>
              </a:rPr>
              <a:t>)</a:t>
            </a:r>
          </a:p>
        </p:txBody>
      </p:sp>
      <p:grpSp>
        <p:nvGrpSpPr>
          <p:cNvPr id="3" name="Group 17"/>
          <p:cNvGrpSpPr>
            <a:grpSpLocks/>
          </p:cNvGrpSpPr>
          <p:nvPr/>
        </p:nvGrpSpPr>
        <p:grpSpPr bwMode="auto">
          <a:xfrm>
            <a:off x="1114425" y="4371975"/>
            <a:ext cx="7727950" cy="2592388"/>
            <a:chOff x="692" y="2754"/>
            <a:chExt cx="4868" cy="1633"/>
          </a:xfrm>
        </p:grpSpPr>
        <p:sp>
          <p:nvSpPr>
            <p:cNvPr id="4114" name="Text Box 18"/>
            <p:cNvSpPr txBox="1">
              <a:spLocks noChangeArrowheads="1"/>
            </p:cNvSpPr>
            <p:nvPr/>
          </p:nvSpPr>
          <p:spPr bwMode="auto">
            <a:xfrm>
              <a:off x="2015" y="2754"/>
              <a:ext cx="2505" cy="414"/>
            </a:xfrm>
            <a:prstGeom prst="rect">
              <a:avLst/>
            </a:prstGeom>
            <a:noFill/>
            <a:ln w="9525">
              <a:noFill/>
              <a:round/>
              <a:headEnd/>
              <a:tailEnd/>
            </a:ln>
            <a:effectLst>
              <a:outerShdw blurRad="63500" dist="38099" dir="2700000" algn="ctr" rotWithShape="0">
                <a:schemeClr val="tx1">
                  <a:alpha val="74997"/>
                </a:schemeClr>
              </a:outerShdw>
            </a:effec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250"/>
                </a:spcBef>
                <a:buClr>
                  <a:srgbClr val="FFFFFF"/>
                </a:buClr>
                <a:buFont typeface="Arial" charset="0"/>
                <a:buNone/>
                <a:defRPr/>
              </a:pPr>
              <a:r>
                <a:rPr lang="en-GB" sz="3600" b="1" smtClean="0">
                  <a:solidFill>
                    <a:srgbClr val="FFFFFF"/>
                  </a:solidFill>
                  <a:latin typeface="Arial" charset="0"/>
                </a:rPr>
                <a:t>Ika- walong parte</a:t>
              </a:r>
            </a:p>
          </p:txBody>
        </p:sp>
        <p:sp>
          <p:nvSpPr>
            <p:cNvPr id="4115" name="Text Box 19"/>
            <p:cNvSpPr txBox="1">
              <a:spLocks noChangeArrowheads="1"/>
            </p:cNvSpPr>
            <p:nvPr/>
          </p:nvSpPr>
          <p:spPr bwMode="auto">
            <a:xfrm>
              <a:off x="692" y="3247"/>
              <a:ext cx="4868" cy="1140"/>
            </a:xfrm>
            <a:prstGeom prst="rect">
              <a:avLst/>
            </a:prstGeom>
            <a:noFill/>
            <a:ln w="9525">
              <a:noFill/>
              <a:round/>
              <a:headEnd/>
              <a:tailEnd/>
            </a:ln>
            <a:effectLst>
              <a:outerShdw blurRad="63500" dist="38099" dir="2700000" algn="ctr" rotWithShape="0">
                <a:schemeClr val="tx1">
                  <a:alpha val="74997"/>
                </a:schemeClr>
              </a:outerShdw>
            </a:effectLst>
          </p:spPr>
          <p:txBody>
            <a:bodyPr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500"/>
                </a:spcBef>
                <a:buClr>
                  <a:srgbClr val="00FF00"/>
                </a:buClr>
                <a:buFont typeface="Arial" charset="0"/>
                <a:buNone/>
                <a:defRPr/>
              </a:pPr>
              <a:r>
                <a:rPr lang="en-GB" sz="3600" b="1" i="1" dirty="0" smtClean="0">
                  <a:solidFill>
                    <a:srgbClr val="00FF00"/>
                  </a:solidFill>
                  <a:latin typeface="Arial" charset="0"/>
                </a:rPr>
                <a:t>ANG SIMULA NG MGA AKLAT:</a:t>
              </a:r>
              <a:br>
                <a:rPr lang="en-GB" sz="3600" b="1" i="1" dirty="0" smtClean="0">
                  <a:solidFill>
                    <a:srgbClr val="00FF00"/>
                  </a:solidFill>
                  <a:latin typeface="Arial" charset="0"/>
                </a:rPr>
              </a:br>
              <a:r>
                <a:rPr lang="en-GB" sz="3600" b="1" i="1" dirty="0" smtClean="0">
                  <a:solidFill>
                    <a:srgbClr val="FFFFFF"/>
                  </a:solidFill>
                  <a:latin typeface="Arial" charset="0"/>
                </a:rPr>
                <a:t>ANG PAGSAMA-SAMA NG MGA </a:t>
              </a:r>
              <a:r>
                <a:rPr lang="en-GB" sz="3600" b="1" i="1" dirty="0" smtClean="0">
                  <a:solidFill>
                    <a:srgbClr val="00FF00"/>
                  </a:solidFill>
                  <a:latin typeface="Arial" charset="0"/>
                </a:rPr>
                <a:t>AKLAT SA BAGONG TIPAN</a:t>
              </a:r>
              <a:r>
                <a:rPr lang="en-GB" sz="4000" b="1" i="1" dirty="0" smtClean="0">
                  <a:solidFill>
                    <a:srgbClr val="00FF00"/>
                  </a:solidFill>
                  <a:latin typeface="Arial" charset="0"/>
                </a:rPr>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p:val>
                                            <p:strVal val="#ppt_w"/>
                                          </p:val>
                                        </p:tav>
                                      </p:tavLst>
                                    </p:anim>
                                    <p:anim calcmode="lin" valueType="num">
                                      <p:cBhvr>
                                        <p:cTn id="16" dur="1000" fill="hold"/>
                                        <p:tgtEl>
                                          <p:spTgt spid="2"/>
                                        </p:tgtEl>
                                        <p:attrNameLst>
                                          <p:attrName>ppt_h</p:attrName>
                                        </p:attrNameLst>
                                      </p:cBhvr>
                                      <p:tavLst>
                                        <p:tav tm="100000">
                                          <p:val>
                                            <p:fltVal val="0"/>
                                          </p:val>
                                        </p:tav>
                                        <p:tav>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2563"/>
            <a:ext cx="9577388" cy="7518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41986"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996" name="Rectangle 3"/>
          <p:cNvSpPr>
            <a:spLocks noChangeArrowheads="1"/>
          </p:cNvSpPr>
          <p:nvPr/>
        </p:nvSpPr>
        <p:spPr bwMode="auto">
          <a:xfrm>
            <a:off x="996950" y="646113"/>
            <a:ext cx="7920038" cy="66246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1508"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0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10" name="AutoShape 6"/>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1991" name="Rectangle 7"/>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LUKAS</a:t>
            </a:r>
          </a:p>
        </p:txBody>
      </p:sp>
      <p:sp>
        <p:nvSpPr>
          <p:cNvPr id="41992" name="Rectangle 8"/>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MATEO</a:t>
            </a:r>
          </a:p>
        </p:txBody>
      </p:sp>
      <p:sp>
        <p:nvSpPr>
          <p:cNvPr id="41993" name="Rectangle 9"/>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MARKUS</a:t>
            </a:r>
          </a:p>
        </p:txBody>
      </p:sp>
      <p:sp>
        <p:nvSpPr>
          <p:cNvPr id="41994"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Rectangle 16"/>
          <p:cNvSpPr>
            <a:spLocks noChangeArrowheads="1"/>
          </p:cNvSpPr>
          <p:nvPr/>
        </p:nvSpPr>
        <p:spPr bwMode="auto">
          <a:xfrm>
            <a:off x="5576888" y="29241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Rectangle 30"/>
          <p:cNvSpPr>
            <a:spLocks noChangeArrowheads="1"/>
          </p:cNvSpPr>
          <p:nvPr/>
        </p:nvSpPr>
        <p:spPr bwMode="auto">
          <a:xfrm>
            <a:off x="1573213" y="2898775"/>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1999" name="Rectangle 31"/>
          <p:cNvSpPr>
            <a:spLocks noChangeArrowheads="1"/>
          </p:cNvSpPr>
          <p:nvPr/>
        </p:nvSpPr>
        <p:spPr bwMode="auto">
          <a:xfrm>
            <a:off x="3157538" y="3082925"/>
            <a:ext cx="1511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SINABI</a:t>
            </a:r>
          </a:p>
        </p:txBody>
      </p:sp>
      <p:sp>
        <p:nvSpPr>
          <p:cNvPr id="21542"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2001" name="Group 39"/>
          <p:cNvGrpSpPr>
            <a:grpSpLocks/>
          </p:cNvGrpSpPr>
          <p:nvPr/>
        </p:nvGrpSpPr>
        <p:grpSpPr bwMode="auto">
          <a:xfrm>
            <a:off x="1554163" y="1071563"/>
            <a:ext cx="4244975" cy="3749675"/>
            <a:chOff x="979" y="675"/>
            <a:chExt cx="2674" cy="2362"/>
          </a:xfrm>
        </p:grpSpPr>
        <p:sp>
          <p:nvSpPr>
            <p:cNvPr id="42049" name="Rectangle 4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2</a:t>
              </a:r>
            </a:p>
          </p:txBody>
        </p:sp>
        <p:sp>
          <p:nvSpPr>
            <p:cNvPr id="42050" name="Rectangle 4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3</a:t>
              </a:r>
            </a:p>
          </p:txBody>
        </p:sp>
        <p:sp>
          <p:nvSpPr>
            <p:cNvPr id="42051" name="Rectangle 4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4</a:t>
              </a:r>
            </a:p>
          </p:txBody>
        </p:sp>
        <p:sp>
          <p:nvSpPr>
            <p:cNvPr id="42052" name="Rectangle 4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1</a:t>
              </a:r>
            </a:p>
          </p:txBody>
        </p:sp>
      </p:grpSp>
      <p:sp>
        <p:nvSpPr>
          <p:cNvPr id="42002" name="Rectangle 44"/>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JUAN</a:t>
            </a:r>
          </a:p>
        </p:txBody>
      </p:sp>
      <p:sp>
        <p:nvSpPr>
          <p:cNvPr id="42003" name="Text Box 5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42004" name="Text Box 54"/>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2005" name="Text Box 5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19</a:t>
            </a:r>
          </a:p>
        </p:txBody>
      </p:sp>
      <p:sp>
        <p:nvSpPr>
          <p:cNvPr id="42006" name="Text Box 56"/>
          <p:cNvSpPr txBox="1">
            <a:spLocks noChangeArrowheads="1"/>
          </p:cNvSpPr>
          <p:nvPr/>
        </p:nvSpPr>
        <p:spPr bwMode="auto">
          <a:xfrm>
            <a:off x="9572625" y="7366000"/>
            <a:ext cx="288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5</a:t>
            </a:r>
          </a:p>
        </p:txBody>
      </p:sp>
      <p:grpSp>
        <p:nvGrpSpPr>
          <p:cNvPr id="42007" name="Group 29"/>
          <p:cNvGrpSpPr>
            <a:grpSpLocks/>
          </p:cNvGrpSpPr>
          <p:nvPr/>
        </p:nvGrpSpPr>
        <p:grpSpPr bwMode="auto">
          <a:xfrm>
            <a:off x="1606550" y="1825625"/>
            <a:ext cx="3206750" cy="1063625"/>
            <a:chOff x="1012" y="1150"/>
            <a:chExt cx="2020" cy="670"/>
          </a:xfrm>
        </p:grpSpPr>
        <p:sp>
          <p:nvSpPr>
            <p:cNvPr id="42044"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p>
          </p:txBody>
        </p:sp>
        <p:grpSp>
          <p:nvGrpSpPr>
            <p:cNvPr id="42045" name="Group 31"/>
            <p:cNvGrpSpPr>
              <a:grpSpLocks/>
            </p:cNvGrpSpPr>
            <p:nvPr/>
          </p:nvGrpSpPr>
          <p:grpSpPr bwMode="auto">
            <a:xfrm>
              <a:off x="1022" y="1150"/>
              <a:ext cx="2010" cy="670"/>
              <a:chOff x="1022" y="1150"/>
              <a:chExt cx="2010" cy="670"/>
            </a:xfrm>
          </p:grpSpPr>
          <p:sp>
            <p:nvSpPr>
              <p:cNvPr id="42046"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HARI </a:t>
                </a:r>
              </a:p>
            </p:txBody>
          </p:sp>
          <p:sp>
            <p:nvSpPr>
              <p:cNvPr id="42047" name="Rectangle 19"/>
              <p:cNvSpPr>
                <a:spLocks noChangeArrowheads="1"/>
              </p:cNvSpPr>
              <p:nvPr/>
            </p:nvSpPr>
            <p:spPr bwMode="auto">
              <a:xfrm>
                <a:off x="1022" y="1195"/>
                <a:ext cx="8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SA MGA:</a:t>
                </a:r>
              </a:p>
            </p:txBody>
          </p:sp>
          <p:sp>
            <p:nvSpPr>
              <p:cNvPr id="42048" name="Rectangle 22"/>
              <p:cNvSpPr>
                <a:spLocks noChangeArrowheads="1"/>
              </p:cNvSpPr>
              <p:nvPr/>
            </p:nvSpPr>
            <p:spPr bwMode="auto">
              <a:xfrm>
                <a:off x="1657" y="1150"/>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   HUDEO</a:t>
                </a:r>
              </a:p>
            </p:txBody>
          </p:sp>
        </p:grpSp>
      </p:grpSp>
      <p:sp>
        <p:nvSpPr>
          <p:cNvPr id="42008" name="Rectangle 26"/>
          <p:cNvSpPr>
            <a:spLocks noChangeArrowheads="1"/>
          </p:cNvSpPr>
          <p:nvPr/>
        </p:nvSpPr>
        <p:spPr bwMode="auto">
          <a:xfrm>
            <a:off x="5245100" y="2413000"/>
            <a:ext cx="1939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p>
        </p:txBody>
      </p:sp>
      <p:sp>
        <p:nvSpPr>
          <p:cNvPr id="42009" name="Rectangle 27"/>
          <p:cNvSpPr>
            <a:spLocks noChangeArrowheads="1"/>
          </p:cNvSpPr>
          <p:nvPr/>
        </p:nvSpPr>
        <p:spPr bwMode="auto">
          <a:xfrm>
            <a:off x="6613525" y="2362200"/>
            <a:ext cx="187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LINGKOD </a:t>
            </a:r>
          </a:p>
        </p:txBody>
      </p:sp>
      <p:sp>
        <p:nvSpPr>
          <p:cNvPr id="42010" name="Rectangle 19"/>
          <p:cNvSpPr>
            <a:spLocks noChangeArrowheads="1"/>
          </p:cNvSpPr>
          <p:nvPr/>
        </p:nvSpPr>
        <p:spPr bwMode="auto">
          <a:xfrm>
            <a:off x="5245100" y="1836738"/>
            <a:ext cx="1446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SA MGA:</a:t>
            </a:r>
          </a:p>
        </p:txBody>
      </p:sp>
      <p:sp>
        <p:nvSpPr>
          <p:cNvPr id="42011" name="Rectangle 22"/>
          <p:cNvSpPr>
            <a:spLocks noChangeArrowheads="1"/>
          </p:cNvSpPr>
          <p:nvPr/>
        </p:nvSpPr>
        <p:spPr bwMode="auto">
          <a:xfrm>
            <a:off x="6308725" y="1785938"/>
            <a:ext cx="23034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   ROMANO</a:t>
            </a:r>
          </a:p>
        </p:txBody>
      </p:sp>
      <p:sp>
        <p:nvSpPr>
          <p:cNvPr id="42012" name="Rectangle 30"/>
          <p:cNvSpPr>
            <a:spLocks noChangeArrowheads="1"/>
          </p:cNvSpPr>
          <p:nvPr/>
        </p:nvSpPr>
        <p:spPr bwMode="auto">
          <a:xfrm>
            <a:off x="5316538" y="287813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2013" name="Rectangle 31"/>
          <p:cNvSpPr>
            <a:spLocks noChangeArrowheads="1"/>
          </p:cNvSpPr>
          <p:nvPr/>
        </p:nvSpPr>
        <p:spPr bwMode="auto">
          <a:xfrm>
            <a:off x="6756400" y="2949575"/>
            <a:ext cx="19446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GINAWA</a:t>
            </a:r>
          </a:p>
        </p:txBody>
      </p:sp>
      <p:grpSp>
        <p:nvGrpSpPr>
          <p:cNvPr id="42014" name="Group 41"/>
          <p:cNvGrpSpPr>
            <a:grpSpLocks/>
          </p:cNvGrpSpPr>
          <p:nvPr/>
        </p:nvGrpSpPr>
        <p:grpSpPr bwMode="auto">
          <a:xfrm>
            <a:off x="1644650" y="4810125"/>
            <a:ext cx="3240088" cy="1452563"/>
            <a:chOff x="1036" y="3121"/>
            <a:chExt cx="2041" cy="915"/>
          </a:xfrm>
        </p:grpSpPr>
        <p:sp>
          <p:nvSpPr>
            <p:cNvPr id="42038"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DIOS/TAO</a:t>
              </a:r>
            </a:p>
          </p:txBody>
        </p:sp>
        <p:grpSp>
          <p:nvGrpSpPr>
            <p:cNvPr id="42039" name="Group 30"/>
            <p:cNvGrpSpPr>
              <a:grpSpLocks/>
            </p:cNvGrpSpPr>
            <p:nvPr/>
          </p:nvGrpSpPr>
          <p:grpSpPr bwMode="auto">
            <a:xfrm>
              <a:off x="1036" y="3134"/>
              <a:ext cx="862" cy="902"/>
              <a:chOff x="1161" y="3088"/>
              <a:chExt cx="617" cy="781"/>
            </a:xfrm>
          </p:grpSpPr>
          <p:sp>
            <p:nvSpPr>
              <p:cNvPr id="42041"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SA MGA:</a:t>
                </a:r>
              </a:p>
            </p:txBody>
          </p:sp>
          <p:sp>
            <p:nvSpPr>
              <p:cNvPr id="42042"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accent2"/>
                  </a:solidFill>
                </a:endParaRPr>
              </a:p>
            </p:txBody>
          </p:sp>
          <p:sp>
            <p:nvSpPr>
              <p:cNvPr id="42043"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accent2"/>
                  </a:solidFill>
                </a:endParaRPr>
              </a:p>
            </p:txBody>
          </p:sp>
        </p:grpSp>
        <p:sp>
          <p:nvSpPr>
            <p:cNvPr id="42040" name="Rectangle 34"/>
            <p:cNvSpPr>
              <a:spLocks noChangeArrowheads="1"/>
            </p:cNvSpPr>
            <p:nvPr/>
          </p:nvSpPr>
          <p:spPr bwMode="auto">
            <a:xfrm>
              <a:off x="1853" y="312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GRIYEGO</a:t>
              </a:r>
            </a:p>
          </p:txBody>
        </p:sp>
      </p:grpSp>
      <p:sp>
        <p:nvSpPr>
          <p:cNvPr id="42015" name="Rectangle 34"/>
          <p:cNvSpPr>
            <a:spLocks noChangeArrowheads="1"/>
          </p:cNvSpPr>
          <p:nvPr/>
        </p:nvSpPr>
        <p:spPr bwMode="auto">
          <a:xfrm>
            <a:off x="1500188" y="5399088"/>
            <a:ext cx="12969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p>
        </p:txBody>
      </p:sp>
      <p:sp>
        <p:nvSpPr>
          <p:cNvPr id="42016" name="Rectangle 30"/>
          <p:cNvSpPr>
            <a:spLocks noChangeArrowheads="1"/>
          </p:cNvSpPr>
          <p:nvPr/>
        </p:nvSpPr>
        <p:spPr bwMode="auto">
          <a:xfrm>
            <a:off x="1573213" y="583088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2017" name="Rectangle 31"/>
          <p:cNvSpPr>
            <a:spLocks noChangeArrowheads="1"/>
          </p:cNvSpPr>
          <p:nvPr/>
        </p:nvSpPr>
        <p:spPr bwMode="auto">
          <a:xfrm>
            <a:off x="2941638" y="5962650"/>
            <a:ext cx="2016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DINANAS</a:t>
            </a:r>
          </a:p>
        </p:txBody>
      </p:sp>
      <p:grpSp>
        <p:nvGrpSpPr>
          <p:cNvPr id="42018" name="Group 51"/>
          <p:cNvGrpSpPr>
            <a:grpSpLocks/>
          </p:cNvGrpSpPr>
          <p:nvPr/>
        </p:nvGrpSpPr>
        <p:grpSpPr bwMode="auto">
          <a:xfrm>
            <a:off x="5245100" y="4822825"/>
            <a:ext cx="3455988" cy="1441450"/>
            <a:chOff x="3304" y="3128"/>
            <a:chExt cx="2177" cy="908"/>
          </a:xfrm>
        </p:grpSpPr>
        <p:sp>
          <p:nvSpPr>
            <p:cNvPr id="42032" name="Rectangle 54"/>
            <p:cNvSpPr>
              <a:spLocks noChangeArrowheads="1"/>
            </p:cNvSpPr>
            <p:nvPr/>
          </p:nvSpPr>
          <p:spPr bwMode="auto">
            <a:xfrm>
              <a:off x="4166" y="3128"/>
              <a:ext cx="131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IGLESIYA</a:t>
              </a:r>
            </a:p>
          </p:txBody>
        </p:sp>
        <p:sp>
          <p:nvSpPr>
            <p:cNvPr id="42033"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p>
          </p:txBody>
        </p:sp>
        <p:grpSp>
          <p:nvGrpSpPr>
            <p:cNvPr id="42034" name="Group 30"/>
            <p:cNvGrpSpPr>
              <a:grpSpLocks/>
            </p:cNvGrpSpPr>
            <p:nvPr/>
          </p:nvGrpSpPr>
          <p:grpSpPr bwMode="auto">
            <a:xfrm>
              <a:off x="3304" y="3134"/>
              <a:ext cx="862" cy="902"/>
              <a:chOff x="1161" y="3088"/>
              <a:chExt cx="617" cy="781"/>
            </a:xfrm>
          </p:grpSpPr>
          <p:sp>
            <p:nvSpPr>
              <p:cNvPr id="42035"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SA MGA:</a:t>
                </a:r>
              </a:p>
            </p:txBody>
          </p:sp>
          <p:sp>
            <p:nvSpPr>
              <p:cNvPr id="4203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accent2"/>
                  </a:solidFill>
                </a:endParaRPr>
              </a:p>
            </p:txBody>
          </p:sp>
          <p:sp>
            <p:nvSpPr>
              <p:cNvPr id="4203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accent2"/>
                  </a:solidFill>
                </a:endParaRPr>
              </a:p>
            </p:txBody>
          </p:sp>
        </p:grpSp>
      </p:grpSp>
      <p:sp>
        <p:nvSpPr>
          <p:cNvPr id="42019" name="Rectangle 27"/>
          <p:cNvSpPr>
            <a:spLocks noChangeArrowheads="1"/>
          </p:cNvSpPr>
          <p:nvPr/>
        </p:nvSpPr>
        <p:spPr bwMode="auto">
          <a:xfrm>
            <a:off x="6613525" y="5399088"/>
            <a:ext cx="18716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LINGKOD </a:t>
            </a:r>
          </a:p>
        </p:txBody>
      </p:sp>
      <p:sp>
        <p:nvSpPr>
          <p:cNvPr id="42020" name="Rectangle 30"/>
          <p:cNvSpPr>
            <a:spLocks noChangeArrowheads="1"/>
          </p:cNvSpPr>
          <p:nvPr/>
        </p:nvSpPr>
        <p:spPr bwMode="auto">
          <a:xfrm>
            <a:off x="5245100" y="5902325"/>
            <a:ext cx="1655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2021" name="Rectangle 31"/>
          <p:cNvSpPr>
            <a:spLocks noChangeArrowheads="1"/>
          </p:cNvSpPr>
          <p:nvPr/>
        </p:nvSpPr>
        <p:spPr bwMode="auto">
          <a:xfrm>
            <a:off x="6613525" y="5822950"/>
            <a:ext cx="1871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IBIG IPABATID</a:t>
            </a:r>
          </a:p>
        </p:txBody>
      </p:sp>
      <p:sp>
        <p:nvSpPr>
          <p:cNvPr id="22578" name="Text Box 50"/>
          <p:cNvSpPr txBox="1">
            <a:spLocks noChangeArrowheads="1"/>
          </p:cNvSpPr>
          <p:nvPr/>
        </p:nvSpPr>
        <p:spPr bwMode="auto">
          <a:xfrm>
            <a:off x="708025" y="212725"/>
            <a:ext cx="8713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ISANG DI-PANGKARANIWANG SALITA…</a:t>
            </a:r>
          </a:p>
        </p:txBody>
      </p:sp>
      <p:sp>
        <p:nvSpPr>
          <p:cNvPr id="22573" name="Text Box 45"/>
          <p:cNvSpPr txBox="1">
            <a:spLocks noChangeArrowheads="1"/>
          </p:cNvSpPr>
          <p:nvPr/>
        </p:nvSpPr>
        <p:spPr bwMode="auto">
          <a:xfrm>
            <a:off x="2365375" y="1006475"/>
            <a:ext cx="6289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FAFD00"/>
              </a:buClr>
              <a:buFont typeface="Comic Sans MS" charset="0"/>
              <a:buNone/>
            </a:pPr>
            <a:r>
              <a:rPr lang="en-GB" sz="8000" b="1">
                <a:solidFill>
                  <a:srgbClr val="FFFF00"/>
                </a:solidFill>
                <a:latin typeface="Comic Sans MS" charset="0"/>
              </a:rPr>
              <a:t>SINOPTIK</a:t>
            </a:r>
            <a:r>
              <a:rPr lang="en-GB" sz="8000" b="1">
                <a:solidFill>
                  <a:schemeClr val="accent2"/>
                </a:solidFill>
                <a:latin typeface="Comic Sans MS" charset="0"/>
              </a:rPr>
              <a:t>:</a:t>
            </a:r>
          </a:p>
        </p:txBody>
      </p:sp>
      <p:grpSp>
        <p:nvGrpSpPr>
          <p:cNvPr id="42024" name="Group 37"/>
          <p:cNvGrpSpPr>
            <a:grpSpLocks/>
          </p:cNvGrpSpPr>
          <p:nvPr/>
        </p:nvGrpSpPr>
        <p:grpSpPr bwMode="auto">
          <a:xfrm>
            <a:off x="2868613" y="2373313"/>
            <a:ext cx="4176712" cy="4176712"/>
            <a:chOff x="2231" y="1519"/>
            <a:chExt cx="2091" cy="2081"/>
          </a:xfrm>
        </p:grpSpPr>
        <p:sp>
          <p:nvSpPr>
            <p:cNvPr id="22566" name="Line 38"/>
            <p:cNvSpPr>
              <a:spLocks noChangeShapeType="1"/>
            </p:cNvSpPr>
            <p:nvPr/>
          </p:nvSpPr>
          <p:spPr bwMode="auto">
            <a:xfrm flipV="1">
              <a:off x="2558" y="1837"/>
              <a:ext cx="1293" cy="1232"/>
            </a:xfrm>
            <a:prstGeom prst="line">
              <a:avLst/>
            </a:prstGeom>
            <a:noFill/>
            <a:ln w="3816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22567" name="Line 39"/>
            <p:cNvSpPr>
              <a:spLocks noChangeShapeType="1"/>
            </p:cNvSpPr>
            <p:nvPr/>
          </p:nvSpPr>
          <p:spPr bwMode="auto">
            <a:xfrm flipV="1">
              <a:off x="2323" y="1631"/>
              <a:ext cx="1190" cy="1133"/>
            </a:xfrm>
            <a:prstGeom prst="line">
              <a:avLst/>
            </a:prstGeom>
            <a:noFill/>
            <a:ln w="3816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22568" name="AutoShape 40"/>
            <p:cNvSpPr>
              <a:spLocks noChangeArrowheads="1"/>
            </p:cNvSpPr>
            <p:nvPr/>
          </p:nvSpPr>
          <p:spPr bwMode="auto">
            <a:xfrm rot="5400000">
              <a:off x="2239" y="1517"/>
              <a:ext cx="2075" cy="2085"/>
            </a:xfrm>
            <a:prstGeom prst="rtTriangle">
              <a:avLst/>
            </a:prstGeom>
            <a:noFill/>
            <a:ln w="130320">
              <a:solidFill>
                <a:srgbClr val="FC0128"/>
              </a:solidFill>
              <a:miter lim="800000"/>
              <a:headEnd/>
              <a:tailEnd/>
            </a:ln>
            <a:effectLst>
              <a:outerShdw blurRad="63500" dist="81185" dir="3078031" algn="ctr" rotWithShape="0">
                <a:srgbClr val="000000">
                  <a:alpha val="74998"/>
                </a:srgbClr>
              </a:outerShdw>
            </a:effectLst>
          </p:spPr>
          <p:txBody>
            <a:bodyPr rot="10800000" vert="eaVert"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22572" name="Text Box 44"/>
          <p:cNvSpPr txBox="1">
            <a:spLocks noChangeArrowheads="1"/>
          </p:cNvSpPr>
          <p:nvPr/>
        </p:nvSpPr>
        <p:spPr bwMode="auto">
          <a:xfrm>
            <a:off x="4419600" y="3957638"/>
            <a:ext cx="56388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375"/>
              </a:spcBef>
              <a:buClr>
                <a:srgbClr val="FAFD00"/>
              </a:buClr>
              <a:buFont typeface="Comic Sans MS" charset="0"/>
              <a:buNone/>
            </a:pPr>
            <a:r>
              <a:rPr lang="ja-JP" altLang="en-GB" sz="5400" b="1">
                <a:solidFill>
                  <a:srgbClr val="FAFD00"/>
                </a:solidFill>
                <a:latin typeface="Comic Sans MS" charset="0"/>
              </a:rPr>
              <a:t>“</a:t>
            </a:r>
            <a:r>
              <a:rPr lang="en-GB" altLang="ja-JP" sz="5400" b="1">
                <a:solidFill>
                  <a:srgbClr val="FAFD00"/>
                </a:solidFill>
                <a:latin typeface="Comic Sans MS" charset="0"/>
              </a:rPr>
              <a:t>TINGNAN </a:t>
            </a:r>
          </a:p>
          <a:p>
            <a:pPr algn="ctr">
              <a:lnSpc>
                <a:spcPct val="100000"/>
              </a:lnSpc>
              <a:spcBef>
                <a:spcPts val="3375"/>
              </a:spcBef>
              <a:buClr>
                <a:srgbClr val="FAFD00"/>
              </a:buClr>
              <a:buFont typeface="Comic Sans MS" charset="0"/>
              <a:buNone/>
            </a:pPr>
            <a:r>
              <a:rPr lang="en-GB" sz="5400" b="1">
                <a:solidFill>
                  <a:srgbClr val="FAFD00"/>
                </a:solidFill>
                <a:latin typeface="Comic Sans MS" charset="0"/>
              </a:rPr>
              <a:t>ANG KABUUAN</a:t>
            </a:r>
            <a:r>
              <a:rPr lang="ja-JP" altLang="en-GB" sz="5400" b="1">
                <a:solidFill>
                  <a:srgbClr val="FAFD00"/>
                </a:solidFill>
                <a:latin typeface="Comic Sans MS" charset="0"/>
              </a:rPr>
              <a:t>”</a:t>
            </a:r>
            <a:endParaRPr lang="en-GB" sz="5400" b="1">
              <a:solidFill>
                <a:srgbClr val="FAFD00"/>
              </a:solidFill>
              <a:latin typeface="Comic Sans MS" charset="0"/>
            </a:endParaRPr>
          </a:p>
        </p:txBody>
      </p:sp>
      <p:grpSp>
        <p:nvGrpSpPr>
          <p:cNvPr id="10" name="Group 73"/>
          <p:cNvGrpSpPr>
            <a:grpSpLocks/>
          </p:cNvGrpSpPr>
          <p:nvPr/>
        </p:nvGrpSpPr>
        <p:grpSpPr bwMode="auto">
          <a:xfrm>
            <a:off x="2436813" y="1725613"/>
            <a:ext cx="3295650" cy="4967287"/>
            <a:chOff x="1399" y="1088"/>
            <a:chExt cx="2076" cy="3129"/>
          </a:xfrm>
        </p:grpSpPr>
        <p:sp>
          <p:nvSpPr>
            <p:cNvPr id="42027" name="Text Box 42"/>
            <p:cNvSpPr txBox="1">
              <a:spLocks noChangeArrowheads="1"/>
            </p:cNvSpPr>
            <p:nvPr/>
          </p:nvSpPr>
          <p:spPr bwMode="auto">
            <a:xfrm rot="-2724113">
              <a:off x="1187" y="2509"/>
              <a:ext cx="31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Lucida Handwriting" charset="0"/>
                <a:buNone/>
              </a:pPr>
              <a:r>
                <a:rPr lang="ja-JP" altLang="en-GB" b="1">
                  <a:solidFill>
                    <a:srgbClr val="FFFFFF"/>
                  </a:solidFill>
                  <a:latin typeface="Lucida Handwriting" charset="0"/>
                </a:rPr>
                <a:t>“</a:t>
              </a:r>
              <a:r>
                <a:rPr lang="en-GB" altLang="ja-JP" b="1">
                  <a:solidFill>
                    <a:srgbClr val="FFFFFF"/>
                  </a:solidFill>
                  <a:latin typeface="Lucida Handwriting" charset="0"/>
                </a:rPr>
                <a:t>TINGNAN ANG KABUUAN</a:t>
              </a:r>
              <a:r>
                <a:rPr lang="ja-JP" altLang="en-GB" b="1">
                  <a:solidFill>
                    <a:srgbClr val="FFFFFF"/>
                  </a:solidFill>
                  <a:latin typeface="Lucida Handwriting" charset="0"/>
                </a:rPr>
                <a:t>”</a:t>
              </a:r>
              <a:endParaRPr lang="en-GB" b="1">
                <a:solidFill>
                  <a:srgbClr val="FFFFFF"/>
                </a:solidFill>
                <a:latin typeface="Lucida Handwriting" charset="0"/>
              </a:endParaRPr>
            </a:p>
          </p:txBody>
        </p:sp>
        <p:sp>
          <p:nvSpPr>
            <p:cNvPr id="42028" name="Text Box 43"/>
            <p:cNvSpPr txBox="1">
              <a:spLocks noChangeArrowheads="1"/>
            </p:cNvSpPr>
            <p:nvPr/>
          </p:nvSpPr>
          <p:spPr bwMode="auto">
            <a:xfrm rot="-2640000">
              <a:off x="1399" y="2115"/>
              <a:ext cx="20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Lucida Handwriting" charset="0"/>
                <a:buNone/>
              </a:pPr>
              <a:r>
                <a:rPr lang="en-GB" b="1">
                  <a:solidFill>
                    <a:srgbClr val="FFFFFF"/>
                  </a:solidFill>
                  <a:latin typeface="Lucida Handwriting" charset="0"/>
                </a:rPr>
                <a:t> SINOPTIK</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6"/>
                                        </p:tgtEl>
                                        <p:attrNameLst>
                                          <p:attrName>style.visibility</p:attrName>
                                        </p:attrNameLst>
                                      </p:cBhvr>
                                      <p:to>
                                        <p:strVal val="visible"/>
                                      </p:to>
                                    </p:set>
                                  </p:childTnLst>
                                </p:cTn>
                              </p:par>
                            </p:childTnLst>
                          </p:cTn>
                        </p:par>
                        <p:par>
                          <p:cTn id="7" fill="hold" nodeType="afterGroup">
                            <p:stCondLst>
                              <p:cond delay="0"/>
                            </p:stCondLst>
                            <p:childTnLst>
                              <p:par>
                                <p:cTn id="8" presetID="29" presetClass="entr" presetSubtype="0" fill="hold" grpId="0" nodeType="afterEffect">
                                  <p:stCondLst>
                                    <p:cond delay="0"/>
                                  </p:stCondLst>
                                  <p:childTnLst>
                                    <p:set>
                                      <p:cBhvr>
                                        <p:cTn id="9" dur="1" fill="hold">
                                          <p:stCondLst>
                                            <p:cond delay="0"/>
                                          </p:stCondLst>
                                        </p:cTn>
                                        <p:tgtEl>
                                          <p:spTgt spid="22578"/>
                                        </p:tgtEl>
                                        <p:attrNameLst>
                                          <p:attrName>style.visibility</p:attrName>
                                        </p:attrNameLst>
                                      </p:cBhvr>
                                      <p:to>
                                        <p:strVal val="visible"/>
                                      </p:to>
                                    </p:set>
                                    <p:anim calcmode="lin" valueType="num">
                                      <p:cBhvr>
                                        <p:cTn id="10" dur="1000" fill="hold"/>
                                        <p:tgtEl>
                                          <p:spTgt spid="22578"/>
                                        </p:tgtEl>
                                        <p:attrNameLst>
                                          <p:attrName>ppt_x</p:attrName>
                                        </p:attrNameLst>
                                      </p:cBhvr>
                                      <p:tavLst>
                                        <p:tav tm="0">
                                          <p:val>
                                            <p:strVal val="#ppt_x-.2"/>
                                          </p:val>
                                        </p:tav>
                                        <p:tav tm="100000">
                                          <p:val>
                                            <p:strVal val="#ppt_x"/>
                                          </p:val>
                                        </p:tav>
                                      </p:tavLst>
                                    </p:anim>
                                    <p:anim calcmode="lin" valueType="num">
                                      <p:cBhvr>
                                        <p:cTn id="11" dur="1000" fill="hold"/>
                                        <p:tgtEl>
                                          <p:spTgt spid="2257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25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2573"/>
                                        </p:tgtEl>
                                        <p:attrNameLst>
                                          <p:attrName>style.visibility</p:attrName>
                                        </p:attrNameLst>
                                      </p:cBhvr>
                                      <p:to>
                                        <p:strVal val="visible"/>
                                      </p:to>
                                    </p:set>
                                    <p:anim calcmode="lin" valueType="num">
                                      <p:cBhvr>
                                        <p:cTn id="17" dur="1000" fill="hold"/>
                                        <p:tgtEl>
                                          <p:spTgt spid="22573"/>
                                        </p:tgtEl>
                                        <p:attrNameLst>
                                          <p:attrName>ppt_x</p:attrName>
                                        </p:attrNameLst>
                                      </p:cBhvr>
                                      <p:tavLst>
                                        <p:tav tm="0">
                                          <p:val>
                                            <p:strVal val="#ppt_x-.2"/>
                                          </p:val>
                                        </p:tav>
                                        <p:tav tm="100000">
                                          <p:val>
                                            <p:strVal val="#ppt_x"/>
                                          </p:val>
                                        </p:tav>
                                      </p:tavLst>
                                    </p:anim>
                                    <p:anim calcmode="lin" valueType="num">
                                      <p:cBhvr>
                                        <p:cTn id="18" dur="1000" fill="hold"/>
                                        <p:tgtEl>
                                          <p:spTgt spid="2257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57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572"/>
                                        </p:tgtEl>
                                        <p:attrNameLst>
                                          <p:attrName>style.visibility</p:attrName>
                                        </p:attrNameLst>
                                      </p:cBhvr>
                                      <p:to>
                                        <p:strVal val="visible"/>
                                      </p:to>
                                    </p:set>
                                    <p:anim calcmode="lin" valueType="num">
                                      <p:cBhvr additive="base">
                                        <p:cTn id="24" dur="500" fill="hold"/>
                                        <p:tgtEl>
                                          <p:spTgt spid="22572"/>
                                        </p:tgtEl>
                                        <p:attrNameLst>
                                          <p:attrName>ppt_x</p:attrName>
                                        </p:attrNameLst>
                                      </p:cBhvr>
                                      <p:tavLst>
                                        <p:tav tm="0">
                                          <p:val>
                                            <p:strVal val="#ppt_x"/>
                                          </p:val>
                                        </p:tav>
                                        <p:tav tm="100000">
                                          <p:val>
                                            <p:strVal val="#ppt_x"/>
                                          </p:val>
                                        </p:tav>
                                      </p:tavLst>
                                    </p:anim>
                                    <p:anim calcmode="lin" valueType="num">
                                      <p:cBhvr additive="base">
                                        <p:cTn id="25" dur="500" fill="hold"/>
                                        <p:tgtEl>
                                          <p:spTgt spid="22572"/>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P spid="22578" grpId="0"/>
      <p:bldP spid="22573" grpId="0"/>
      <p:bldP spid="225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2563"/>
            <a:ext cx="9577388" cy="7518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4403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35" name="Rectangle 3"/>
          <p:cNvSpPr>
            <a:spLocks noChangeArrowheads="1"/>
          </p:cNvSpPr>
          <p:nvPr/>
        </p:nvSpPr>
        <p:spPr bwMode="auto">
          <a:xfrm>
            <a:off x="996950" y="646113"/>
            <a:ext cx="7920038" cy="66246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1508"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7">
            <a:solidFill>
              <a:srgbClr val="FF0000"/>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0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7">
            <a:solidFill>
              <a:srgbClr val="FF0000"/>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10" name="AutoShape 6"/>
          <p:cNvSpPr>
            <a:spLocks noChangeArrowheads="1"/>
          </p:cNvSpPr>
          <p:nvPr/>
        </p:nvSpPr>
        <p:spPr bwMode="auto">
          <a:xfrm>
            <a:off x="1471613" y="1000125"/>
            <a:ext cx="3303587" cy="2817813"/>
          </a:xfrm>
          <a:prstGeom prst="roundRect">
            <a:avLst>
              <a:gd name="adj" fmla="val 16667"/>
            </a:avLst>
          </a:prstGeom>
          <a:gradFill rotWithShape="1">
            <a:gsLst>
              <a:gs pos="0">
                <a:srgbClr val="3366FF">
                  <a:gamma/>
                  <a:shade val="46275"/>
                  <a:invGamma/>
                </a:srgbClr>
              </a:gs>
              <a:gs pos="100000">
                <a:srgbClr val="3366FF"/>
              </a:gs>
            </a:gsLst>
            <a:lin ang="18900000" scaled="1"/>
          </a:gradFill>
          <a:ln w="76327">
            <a:solidFill>
              <a:srgbClr val="FF0000"/>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4039" name="Rectangle 7"/>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sp>
        <p:nvSpPr>
          <p:cNvPr id="44040" name="Rectangle 8"/>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sp>
        <p:nvSpPr>
          <p:cNvPr id="44041" name="Rectangle 9"/>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sp>
        <p:nvSpPr>
          <p:cNvPr id="44042"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43" name="Rectangle 16"/>
          <p:cNvSpPr>
            <a:spLocks noChangeArrowheads="1"/>
          </p:cNvSpPr>
          <p:nvPr/>
        </p:nvSpPr>
        <p:spPr bwMode="auto">
          <a:xfrm>
            <a:off x="5576888" y="29241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44"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45"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46" name="Rectangle 30"/>
          <p:cNvSpPr>
            <a:spLocks noChangeArrowheads="1"/>
          </p:cNvSpPr>
          <p:nvPr/>
        </p:nvSpPr>
        <p:spPr bwMode="auto">
          <a:xfrm>
            <a:off x="1573213" y="2898775"/>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44047" name="Rectangle 31"/>
          <p:cNvSpPr>
            <a:spLocks noChangeArrowheads="1"/>
          </p:cNvSpPr>
          <p:nvPr/>
        </p:nvSpPr>
        <p:spPr bwMode="auto">
          <a:xfrm>
            <a:off x="3157538" y="3082925"/>
            <a:ext cx="1511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latin typeface="Helvetica" charset="0"/>
              </a:rPr>
              <a:t>SINABI</a:t>
            </a:r>
          </a:p>
        </p:txBody>
      </p:sp>
      <p:sp>
        <p:nvSpPr>
          <p:cNvPr id="21542" name="AutoShape 38"/>
          <p:cNvSpPr>
            <a:spLocks noChangeArrowheads="1"/>
          </p:cNvSpPr>
          <p:nvPr/>
        </p:nvSpPr>
        <p:spPr bwMode="auto">
          <a:xfrm>
            <a:off x="5173663" y="4030663"/>
            <a:ext cx="3303587" cy="2817812"/>
          </a:xfrm>
          <a:prstGeom prst="roundRect">
            <a:avLst>
              <a:gd name="adj" fmla="val 16667"/>
            </a:avLst>
          </a:prstGeom>
          <a:gradFill rotWithShape="0">
            <a:gsLst>
              <a:gs pos="0">
                <a:srgbClr val="003399"/>
              </a:gs>
              <a:gs pos="100000">
                <a:schemeClr val="tx2"/>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4049" name="Group 39"/>
          <p:cNvGrpSpPr>
            <a:grpSpLocks/>
          </p:cNvGrpSpPr>
          <p:nvPr/>
        </p:nvGrpSpPr>
        <p:grpSpPr bwMode="auto">
          <a:xfrm>
            <a:off x="1554163" y="1071563"/>
            <a:ext cx="4244975" cy="3749675"/>
            <a:chOff x="979" y="675"/>
            <a:chExt cx="2674" cy="2362"/>
          </a:xfrm>
        </p:grpSpPr>
        <p:sp>
          <p:nvSpPr>
            <p:cNvPr id="44092" name="Rectangle 4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2</a:t>
              </a:r>
            </a:p>
          </p:txBody>
        </p:sp>
        <p:sp>
          <p:nvSpPr>
            <p:cNvPr id="44093" name="Rectangle 4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3</a:t>
              </a:r>
            </a:p>
          </p:txBody>
        </p:sp>
        <p:sp>
          <p:nvSpPr>
            <p:cNvPr id="44094" name="Rectangle 4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4</a:t>
              </a:r>
            </a:p>
          </p:txBody>
        </p:sp>
        <p:sp>
          <p:nvSpPr>
            <p:cNvPr id="44095" name="Rectangle 4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1</a:t>
              </a:r>
            </a:p>
          </p:txBody>
        </p:sp>
      </p:grpSp>
      <p:sp>
        <p:nvSpPr>
          <p:cNvPr id="44050" name="Rectangle 44"/>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chemeClr val="accent2"/>
                </a:solidFill>
                <a:latin typeface="Helvetica" charset="0"/>
              </a:rPr>
              <a:t>JUAN</a:t>
            </a:r>
          </a:p>
        </p:txBody>
      </p:sp>
      <p:sp>
        <p:nvSpPr>
          <p:cNvPr id="44051" name="Text Box 5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44052" name="Text Box 54"/>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4053" name="Text Box 5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19</a:t>
            </a:r>
          </a:p>
        </p:txBody>
      </p:sp>
      <p:sp>
        <p:nvSpPr>
          <p:cNvPr id="44054" name="Text Box 56"/>
          <p:cNvSpPr txBox="1">
            <a:spLocks noChangeArrowheads="1"/>
          </p:cNvSpPr>
          <p:nvPr/>
        </p:nvSpPr>
        <p:spPr bwMode="auto">
          <a:xfrm>
            <a:off x="9572625" y="7366000"/>
            <a:ext cx="288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5</a:t>
            </a:r>
          </a:p>
        </p:txBody>
      </p:sp>
      <p:sp>
        <p:nvSpPr>
          <p:cNvPr id="44055" name="Text Box 57"/>
          <p:cNvSpPr txBox="1">
            <a:spLocks noChangeArrowheads="1"/>
          </p:cNvSpPr>
          <p:nvPr/>
        </p:nvSpPr>
        <p:spPr bwMode="auto">
          <a:xfrm>
            <a:off x="0" y="141288"/>
            <a:ext cx="1005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EA18"/>
              </a:buClr>
              <a:buFont typeface="Comic Sans MS" charset="0"/>
              <a:buNone/>
            </a:pPr>
            <a:r>
              <a:rPr lang="en-GB" sz="3200" b="1">
                <a:solidFill>
                  <a:srgbClr val="FFEA18"/>
                </a:solidFill>
                <a:latin typeface="Comic Sans MS" charset="0"/>
              </a:rPr>
              <a:t>ANG SINOPTIK: </a:t>
            </a:r>
            <a:r>
              <a:rPr lang="ja-JP" altLang="en-GB" sz="3200" b="1">
                <a:solidFill>
                  <a:srgbClr val="FFEA18"/>
                </a:solidFill>
                <a:latin typeface="Comic Sans MS" charset="0"/>
              </a:rPr>
              <a:t>”</a:t>
            </a:r>
            <a:r>
              <a:rPr lang="en-GB" altLang="ja-JP" sz="3200" b="1">
                <a:solidFill>
                  <a:srgbClr val="FFEA18"/>
                </a:solidFill>
                <a:latin typeface="Comic Sans MS" charset="0"/>
              </a:rPr>
              <a:t>TINGNAN ANG KABUUAN</a:t>
            </a:r>
            <a:r>
              <a:rPr lang="ja-JP" altLang="en-GB" sz="3200" b="1">
                <a:solidFill>
                  <a:srgbClr val="FFEA18"/>
                </a:solidFill>
                <a:latin typeface="Comic Sans MS" charset="0"/>
              </a:rPr>
              <a:t>”</a:t>
            </a:r>
            <a:endParaRPr lang="en-GB" sz="3200" b="1">
              <a:solidFill>
                <a:srgbClr val="FFEA18"/>
              </a:solidFill>
              <a:latin typeface="Comic Sans MS" charset="0"/>
            </a:endParaRPr>
          </a:p>
        </p:txBody>
      </p:sp>
      <p:grpSp>
        <p:nvGrpSpPr>
          <p:cNvPr id="44056" name="Group 29"/>
          <p:cNvGrpSpPr>
            <a:grpSpLocks/>
          </p:cNvGrpSpPr>
          <p:nvPr/>
        </p:nvGrpSpPr>
        <p:grpSpPr bwMode="auto">
          <a:xfrm>
            <a:off x="1606550" y="1825625"/>
            <a:ext cx="3206750" cy="1063625"/>
            <a:chOff x="1012" y="1150"/>
            <a:chExt cx="2020" cy="670"/>
          </a:xfrm>
        </p:grpSpPr>
        <p:sp>
          <p:nvSpPr>
            <p:cNvPr id="44087"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grpSp>
          <p:nvGrpSpPr>
            <p:cNvPr id="44088" name="Group 31"/>
            <p:cNvGrpSpPr>
              <a:grpSpLocks/>
            </p:cNvGrpSpPr>
            <p:nvPr/>
          </p:nvGrpSpPr>
          <p:grpSpPr bwMode="auto">
            <a:xfrm>
              <a:off x="1022" y="1150"/>
              <a:ext cx="2010" cy="670"/>
              <a:chOff x="1022" y="1150"/>
              <a:chExt cx="2010" cy="670"/>
            </a:xfrm>
          </p:grpSpPr>
          <p:sp>
            <p:nvSpPr>
              <p:cNvPr id="44089"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latin typeface="Helvetica" charset="0"/>
                  </a:rPr>
                  <a:t>HARI</a:t>
                </a:r>
                <a:r>
                  <a:rPr lang="en-GB" sz="2800" b="1">
                    <a:solidFill>
                      <a:srgbClr val="FFEA18"/>
                    </a:solidFill>
                    <a:latin typeface="Helvetica" charset="0"/>
                  </a:rPr>
                  <a:t> </a:t>
                </a:r>
              </a:p>
            </p:txBody>
          </p:sp>
          <p:sp>
            <p:nvSpPr>
              <p:cNvPr id="44090" name="Rectangle 19"/>
              <p:cNvSpPr>
                <a:spLocks noChangeArrowheads="1"/>
              </p:cNvSpPr>
              <p:nvPr/>
            </p:nvSpPr>
            <p:spPr bwMode="auto">
              <a:xfrm>
                <a:off x="1022" y="1195"/>
                <a:ext cx="8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44091" name="Rectangle 22"/>
              <p:cNvSpPr>
                <a:spLocks noChangeArrowheads="1"/>
              </p:cNvSpPr>
              <p:nvPr/>
            </p:nvSpPr>
            <p:spPr bwMode="auto">
              <a:xfrm>
                <a:off x="1657" y="1150"/>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latin typeface="Helvetica" charset="0"/>
                  </a:rPr>
                  <a:t>HUDEO</a:t>
                </a:r>
              </a:p>
            </p:txBody>
          </p:sp>
        </p:grpSp>
      </p:grpSp>
      <p:sp>
        <p:nvSpPr>
          <p:cNvPr id="44057" name="Rectangle 26"/>
          <p:cNvSpPr>
            <a:spLocks noChangeArrowheads="1"/>
          </p:cNvSpPr>
          <p:nvPr/>
        </p:nvSpPr>
        <p:spPr bwMode="auto">
          <a:xfrm>
            <a:off x="5245100" y="2413000"/>
            <a:ext cx="1939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44058" name="Rectangle 27"/>
          <p:cNvSpPr>
            <a:spLocks noChangeArrowheads="1"/>
          </p:cNvSpPr>
          <p:nvPr/>
        </p:nvSpPr>
        <p:spPr bwMode="auto">
          <a:xfrm>
            <a:off x="6613525" y="2362200"/>
            <a:ext cx="187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latin typeface="Helvetica" charset="0"/>
              </a:rPr>
              <a:t>LINGKOD</a:t>
            </a:r>
            <a:r>
              <a:rPr lang="en-GB" sz="2800" b="1">
                <a:solidFill>
                  <a:srgbClr val="FFEA18"/>
                </a:solidFill>
                <a:latin typeface="Helvetica" charset="0"/>
              </a:rPr>
              <a:t> </a:t>
            </a:r>
          </a:p>
        </p:txBody>
      </p:sp>
      <p:sp>
        <p:nvSpPr>
          <p:cNvPr id="44059" name="Rectangle 19"/>
          <p:cNvSpPr>
            <a:spLocks noChangeArrowheads="1"/>
          </p:cNvSpPr>
          <p:nvPr/>
        </p:nvSpPr>
        <p:spPr bwMode="auto">
          <a:xfrm>
            <a:off x="5245100" y="1836738"/>
            <a:ext cx="1446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44060" name="Rectangle 22"/>
          <p:cNvSpPr>
            <a:spLocks noChangeArrowheads="1"/>
          </p:cNvSpPr>
          <p:nvPr/>
        </p:nvSpPr>
        <p:spPr bwMode="auto">
          <a:xfrm>
            <a:off x="6308725" y="1785938"/>
            <a:ext cx="23034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latin typeface="Helvetica" charset="0"/>
              </a:rPr>
              <a:t>ROMANO</a:t>
            </a:r>
          </a:p>
        </p:txBody>
      </p:sp>
      <p:sp>
        <p:nvSpPr>
          <p:cNvPr id="44061" name="Rectangle 30"/>
          <p:cNvSpPr>
            <a:spLocks noChangeArrowheads="1"/>
          </p:cNvSpPr>
          <p:nvPr/>
        </p:nvSpPr>
        <p:spPr bwMode="auto">
          <a:xfrm>
            <a:off x="5316538" y="287813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44062" name="Rectangle 31"/>
          <p:cNvSpPr>
            <a:spLocks noChangeArrowheads="1"/>
          </p:cNvSpPr>
          <p:nvPr/>
        </p:nvSpPr>
        <p:spPr bwMode="auto">
          <a:xfrm>
            <a:off x="6756400" y="2949575"/>
            <a:ext cx="19446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latin typeface="Helvetica" charset="0"/>
              </a:rPr>
              <a:t>GINAWA</a:t>
            </a:r>
          </a:p>
        </p:txBody>
      </p:sp>
      <p:grpSp>
        <p:nvGrpSpPr>
          <p:cNvPr id="44063" name="Group 41"/>
          <p:cNvGrpSpPr>
            <a:grpSpLocks/>
          </p:cNvGrpSpPr>
          <p:nvPr/>
        </p:nvGrpSpPr>
        <p:grpSpPr bwMode="auto">
          <a:xfrm>
            <a:off x="1644650" y="4810125"/>
            <a:ext cx="3240088" cy="1452563"/>
            <a:chOff x="1036" y="3121"/>
            <a:chExt cx="2041" cy="915"/>
          </a:xfrm>
        </p:grpSpPr>
        <p:sp>
          <p:nvSpPr>
            <p:cNvPr id="44081"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latin typeface="Helvetica" charset="0"/>
                </a:rPr>
                <a:t>DIOS/TAO</a:t>
              </a:r>
            </a:p>
          </p:txBody>
        </p:sp>
        <p:grpSp>
          <p:nvGrpSpPr>
            <p:cNvPr id="44082" name="Group 30"/>
            <p:cNvGrpSpPr>
              <a:grpSpLocks/>
            </p:cNvGrpSpPr>
            <p:nvPr/>
          </p:nvGrpSpPr>
          <p:grpSpPr bwMode="auto">
            <a:xfrm>
              <a:off x="1036" y="3134"/>
              <a:ext cx="862" cy="902"/>
              <a:chOff x="1161" y="3088"/>
              <a:chExt cx="617" cy="781"/>
            </a:xfrm>
          </p:grpSpPr>
          <p:sp>
            <p:nvSpPr>
              <p:cNvPr id="44084"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44085"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86"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4083" name="Rectangle 34"/>
            <p:cNvSpPr>
              <a:spLocks noChangeArrowheads="1"/>
            </p:cNvSpPr>
            <p:nvPr/>
          </p:nvSpPr>
          <p:spPr bwMode="auto">
            <a:xfrm>
              <a:off x="1853" y="312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latin typeface="Helvetica" charset="0"/>
                </a:rPr>
                <a:t>GRIYEGO</a:t>
              </a:r>
            </a:p>
          </p:txBody>
        </p:sp>
      </p:grpSp>
      <p:sp>
        <p:nvSpPr>
          <p:cNvPr id="44064" name="Rectangle 34"/>
          <p:cNvSpPr>
            <a:spLocks noChangeArrowheads="1"/>
          </p:cNvSpPr>
          <p:nvPr/>
        </p:nvSpPr>
        <p:spPr bwMode="auto">
          <a:xfrm>
            <a:off x="1500188" y="5399088"/>
            <a:ext cx="12969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sp>
        <p:nvSpPr>
          <p:cNvPr id="44065" name="Rectangle 30"/>
          <p:cNvSpPr>
            <a:spLocks noChangeArrowheads="1"/>
          </p:cNvSpPr>
          <p:nvPr/>
        </p:nvSpPr>
        <p:spPr bwMode="auto">
          <a:xfrm>
            <a:off x="1573213" y="583088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44066" name="Rectangle 31"/>
          <p:cNvSpPr>
            <a:spLocks noChangeArrowheads="1"/>
          </p:cNvSpPr>
          <p:nvPr/>
        </p:nvSpPr>
        <p:spPr bwMode="auto">
          <a:xfrm>
            <a:off x="2941638" y="5962650"/>
            <a:ext cx="2016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latin typeface="Helvetica" charset="0"/>
              </a:rPr>
              <a:t>DINANAS</a:t>
            </a:r>
          </a:p>
        </p:txBody>
      </p:sp>
      <p:grpSp>
        <p:nvGrpSpPr>
          <p:cNvPr id="44067" name="Group 51"/>
          <p:cNvGrpSpPr>
            <a:grpSpLocks/>
          </p:cNvGrpSpPr>
          <p:nvPr/>
        </p:nvGrpSpPr>
        <p:grpSpPr bwMode="auto">
          <a:xfrm>
            <a:off x="5245100" y="4822825"/>
            <a:ext cx="3455988" cy="1441450"/>
            <a:chOff x="3304" y="3128"/>
            <a:chExt cx="2177" cy="908"/>
          </a:xfrm>
        </p:grpSpPr>
        <p:sp>
          <p:nvSpPr>
            <p:cNvPr id="44075" name="Rectangle 54"/>
            <p:cNvSpPr>
              <a:spLocks noChangeArrowheads="1"/>
            </p:cNvSpPr>
            <p:nvPr/>
          </p:nvSpPr>
          <p:spPr bwMode="auto">
            <a:xfrm>
              <a:off x="4166" y="3128"/>
              <a:ext cx="131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IGLESIYA</a:t>
              </a:r>
            </a:p>
          </p:txBody>
        </p:sp>
        <p:sp>
          <p:nvSpPr>
            <p:cNvPr id="44076"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3333CC"/>
                  </a:solidFill>
                  <a:latin typeface="Helvetica" charset="0"/>
                </a:rPr>
                <a:t>BILANG:</a:t>
              </a:r>
            </a:p>
          </p:txBody>
        </p:sp>
        <p:grpSp>
          <p:nvGrpSpPr>
            <p:cNvPr id="44077" name="Group 30"/>
            <p:cNvGrpSpPr>
              <a:grpSpLocks/>
            </p:cNvGrpSpPr>
            <p:nvPr/>
          </p:nvGrpSpPr>
          <p:grpSpPr bwMode="auto">
            <a:xfrm>
              <a:off x="3304" y="3134"/>
              <a:ext cx="862" cy="902"/>
              <a:chOff x="1161" y="3088"/>
              <a:chExt cx="617" cy="781"/>
            </a:xfrm>
          </p:grpSpPr>
          <p:sp>
            <p:nvSpPr>
              <p:cNvPr id="44078"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3333CC"/>
                    </a:solidFill>
                    <a:latin typeface="Helvetica" charset="0"/>
                  </a:rPr>
                  <a:t>SA MGA:</a:t>
                </a:r>
              </a:p>
            </p:txBody>
          </p:sp>
          <p:sp>
            <p:nvSpPr>
              <p:cNvPr id="44079"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80"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44068" name="Rectangle 27"/>
          <p:cNvSpPr>
            <a:spLocks noChangeArrowheads="1"/>
          </p:cNvSpPr>
          <p:nvPr/>
        </p:nvSpPr>
        <p:spPr bwMode="auto">
          <a:xfrm>
            <a:off x="6613525" y="5399088"/>
            <a:ext cx="18716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LINGKOD</a:t>
            </a:r>
            <a:r>
              <a:rPr lang="en-GB" sz="2800" b="1">
                <a:solidFill>
                  <a:srgbClr val="FFEA18"/>
                </a:solidFill>
                <a:latin typeface="Helvetica" charset="0"/>
              </a:rPr>
              <a:t> </a:t>
            </a:r>
          </a:p>
        </p:txBody>
      </p:sp>
      <p:sp>
        <p:nvSpPr>
          <p:cNvPr id="44069" name="Rectangle 30"/>
          <p:cNvSpPr>
            <a:spLocks noChangeArrowheads="1"/>
          </p:cNvSpPr>
          <p:nvPr/>
        </p:nvSpPr>
        <p:spPr bwMode="auto">
          <a:xfrm>
            <a:off x="5245100" y="5902325"/>
            <a:ext cx="1655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4070" name="Rectangle 31"/>
          <p:cNvSpPr>
            <a:spLocks noChangeArrowheads="1"/>
          </p:cNvSpPr>
          <p:nvPr/>
        </p:nvSpPr>
        <p:spPr bwMode="auto">
          <a:xfrm>
            <a:off x="6613525" y="5822950"/>
            <a:ext cx="1871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IBIG IPABATID</a:t>
            </a:r>
          </a:p>
        </p:txBody>
      </p:sp>
      <p:sp>
        <p:nvSpPr>
          <p:cNvPr id="23600" name="Line 48"/>
          <p:cNvSpPr>
            <a:spLocks noChangeShapeType="1"/>
          </p:cNvSpPr>
          <p:nvPr/>
        </p:nvSpPr>
        <p:spPr bwMode="auto">
          <a:xfrm flipH="1">
            <a:off x="4381500" y="717550"/>
            <a:ext cx="447675" cy="927100"/>
          </a:xfrm>
          <a:prstGeom prst="line">
            <a:avLst/>
          </a:prstGeom>
          <a:noFill/>
          <a:ln w="76320">
            <a:solidFill>
              <a:srgbClr val="FFFF00"/>
            </a:solidFill>
            <a:miter lim="800000"/>
            <a:headEnd/>
            <a:tailEnd type="triangle" w="med" len="med"/>
          </a:ln>
          <a:effectLst>
            <a:outerShdw blurRad="63500" dist="89605" dir="2700000" algn="ctr" rotWithShape="0">
              <a:srgbClr val="000000">
                <a:alpha val="74998"/>
              </a:srgbClr>
            </a:outerShdw>
          </a:effectLst>
        </p:spPr>
        <p:txBody>
          <a:bodyPr/>
          <a:lstStyle/>
          <a:p>
            <a:pPr>
              <a:defRPr/>
            </a:pPr>
            <a:endParaRPr lang="en-US">
              <a:ea typeface="+mn-ea"/>
              <a:cs typeface="+mn-cs"/>
            </a:endParaRPr>
          </a:p>
        </p:txBody>
      </p:sp>
      <p:sp>
        <p:nvSpPr>
          <p:cNvPr id="23601" name="Line 49"/>
          <p:cNvSpPr>
            <a:spLocks noChangeShapeType="1"/>
          </p:cNvSpPr>
          <p:nvPr/>
        </p:nvSpPr>
        <p:spPr bwMode="auto">
          <a:xfrm flipH="1">
            <a:off x="4381500" y="717550"/>
            <a:ext cx="665163" cy="3606800"/>
          </a:xfrm>
          <a:prstGeom prst="line">
            <a:avLst/>
          </a:prstGeom>
          <a:noFill/>
          <a:ln w="76320">
            <a:solidFill>
              <a:srgbClr val="FFFF00"/>
            </a:solidFill>
            <a:miter lim="800000"/>
            <a:headEnd/>
            <a:tailEnd type="triangle" w="med" len="med"/>
          </a:ln>
          <a:effectLst>
            <a:outerShdw blurRad="63500" dist="89605" dir="2700000" algn="ctr" rotWithShape="0">
              <a:srgbClr val="000000">
                <a:alpha val="74998"/>
              </a:srgbClr>
            </a:outerShdw>
          </a:effectLst>
        </p:spPr>
        <p:txBody>
          <a:bodyPr/>
          <a:lstStyle/>
          <a:p>
            <a:pPr>
              <a:defRPr/>
            </a:pPr>
            <a:endParaRPr lang="en-US">
              <a:ea typeface="+mn-ea"/>
              <a:cs typeface="+mn-cs"/>
            </a:endParaRPr>
          </a:p>
        </p:txBody>
      </p:sp>
      <p:sp>
        <p:nvSpPr>
          <p:cNvPr id="23602" name="Line 50"/>
          <p:cNvSpPr>
            <a:spLocks noChangeShapeType="1"/>
          </p:cNvSpPr>
          <p:nvPr/>
        </p:nvSpPr>
        <p:spPr bwMode="auto">
          <a:xfrm>
            <a:off x="5173663" y="717550"/>
            <a:ext cx="166687" cy="914400"/>
          </a:xfrm>
          <a:prstGeom prst="line">
            <a:avLst/>
          </a:prstGeom>
          <a:noFill/>
          <a:ln w="76320">
            <a:solidFill>
              <a:srgbClr val="FFFF00"/>
            </a:solidFill>
            <a:miter lim="800000"/>
            <a:headEnd/>
            <a:tailEnd type="triangle" w="med" len="med"/>
          </a:ln>
          <a:effectLst>
            <a:outerShdw blurRad="63500" dist="89605" dir="2700000" algn="ctr" rotWithShape="0">
              <a:srgbClr val="000000">
                <a:alpha val="74998"/>
              </a:srgbClr>
            </a:outerShdw>
          </a:effectLst>
        </p:spPr>
        <p:txBody>
          <a:bodyPr/>
          <a:lstStyle/>
          <a:p>
            <a:pPr>
              <a:defRPr/>
            </a:pPr>
            <a:endParaRPr lang="en-US">
              <a:ea typeface="+mn-ea"/>
              <a:cs typeface="+mn-cs"/>
            </a:endParaRPr>
          </a:p>
        </p:txBody>
      </p:sp>
      <p:sp>
        <p:nvSpPr>
          <p:cNvPr id="23604" name="Text Box 52"/>
          <p:cNvSpPr txBox="1">
            <a:spLocks noChangeArrowheads="1"/>
          </p:cNvSpPr>
          <p:nvPr/>
        </p:nvSpPr>
        <p:spPr bwMode="auto">
          <a:xfrm>
            <a:off x="6037263" y="3814763"/>
            <a:ext cx="19478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563"/>
              </a:spcBef>
              <a:buClr>
                <a:srgbClr val="FFEA18"/>
              </a:buClr>
            </a:pPr>
            <a:r>
              <a:rPr lang="en-GB" sz="16900" b="1">
                <a:solidFill>
                  <a:srgbClr val="FFEA18"/>
                </a:solidFill>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600"/>
                                        </p:tgtEl>
                                        <p:attrNameLst>
                                          <p:attrName>style.visibility</p:attrName>
                                        </p:attrNameLst>
                                      </p:cBhvr>
                                      <p:to>
                                        <p:strVal val="visible"/>
                                      </p:to>
                                    </p:set>
                                    <p:animEffect transition="in" filter="wipe(up)">
                                      <p:cBhvr>
                                        <p:cTn id="7" dur="500"/>
                                        <p:tgtEl>
                                          <p:spTgt spid="2360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601"/>
                                        </p:tgtEl>
                                        <p:attrNameLst>
                                          <p:attrName>style.visibility</p:attrName>
                                        </p:attrNameLst>
                                      </p:cBhvr>
                                      <p:to>
                                        <p:strVal val="visible"/>
                                      </p:to>
                                    </p:set>
                                    <p:animEffect transition="in" filter="wipe(up)">
                                      <p:cBhvr>
                                        <p:cTn id="11" dur="500"/>
                                        <p:tgtEl>
                                          <p:spTgt spid="2360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602"/>
                                        </p:tgtEl>
                                        <p:attrNameLst>
                                          <p:attrName>style.visibility</p:attrName>
                                        </p:attrNameLst>
                                      </p:cBhvr>
                                      <p:to>
                                        <p:strVal val="visible"/>
                                      </p:to>
                                    </p:set>
                                    <p:animEffect transition="in" filter="wipe(up)">
                                      <p:cBhvr>
                                        <p:cTn id="15" dur="500"/>
                                        <p:tgtEl>
                                          <p:spTgt spid="236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3604"/>
                                        </p:tgtEl>
                                        <p:attrNameLst>
                                          <p:attrName>style.visibility</p:attrName>
                                        </p:attrNameLst>
                                      </p:cBhvr>
                                      <p:to>
                                        <p:strVal val="visible"/>
                                      </p:to>
                                    </p:set>
                                    <p:anim calcmode="lin" valueType="num">
                                      <p:cBhvr>
                                        <p:cTn id="20" dur="500" fill="hold"/>
                                        <p:tgtEl>
                                          <p:spTgt spid="23604"/>
                                        </p:tgtEl>
                                        <p:attrNameLst>
                                          <p:attrName>ppt_w</p:attrName>
                                        </p:attrNameLst>
                                      </p:cBhvr>
                                      <p:tavLst>
                                        <p:tav tm="100000">
                                          <p:val>
                                            <p:fltVal val="0"/>
                                          </p:val>
                                        </p:tav>
                                        <p:tav>
                                          <p:val>
                                            <p:strVal val="#ppt_w"/>
                                          </p:val>
                                        </p:tav>
                                      </p:tavLst>
                                    </p:anim>
                                    <p:anim calcmode="lin" valueType="num">
                                      <p:cBhvr>
                                        <p:cTn id="21" dur="500" fill="hold"/>
                                        <p:tgtEl>
                                          <p:spTgt spid="23604"/>
                                        </p:tgtEl>
                                        <p:attrNameLst>
                                          <p:attrName>ppt_h</p:attrName>
                                        </p:attrNameLst>
                                      </p:cBhvr>
                                      <p:tavLst>
                                        <p:tav tm="100000">
                                          <p:val>
                                            <p:fltVal val="0"/>
                                          </p:val>
                                        </p:tav>
                                        <p:tav>
                                          <p:val>
                                            <p:strVal val="#ppt_h"/>
                                          </p:val>
                                        </p:tav>
                                      </p:tavLst>
                                    </p:anim>
                                    <p:anim calcmode="lin" valueType="num">
                                      <p:cBhvr>
                                        <p:cTn id="22" dur="500" fill="hold"/>
                                        <p:tgtEl>
                                          <p:spTgt spid="23604"/>
                                        </p:tgtEl>
                                        <p:attrNameLst>
                                          <p:attrName>ppt_x</p:attrName>
                                        </p:attrNameLst>
                                      </p:cBhvr>
                                      <p:tavLst>
                                        <p:tav tm="100000">
                                          <p:val>
                                            <p:fltVal val="0.5"/>
                                          </p:val>
                                        </p:tav>
                                        <p:tav>
                                          <p:val>
                                            <p:strVal val="#ppt_x"/>
                                          </p:val>
                                        </p:tav>
                                      </p:tavLst>
                                    </p:anim>
                                    <p:anim calcmode="lin" valueType="num">
                                      <p:cBhvr>
                                        <p:cTn id="23"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2563"/>
            <a:ext cx="9577388" cy="7518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4608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83" name="Rectangle 3"/>
          <p:cNvSpPr>
            <a:spLocks noChangeArrowheads="1"/>
          </p:cNvSpPr>
          <p:nvPr/>
        </p:nvSpPr>
        <p:spPr bwMode="auto">
          <a:xfrm>
            <a:off x="996950" y="646113"/>
            <a:ext cx="7920038" cy="66246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1508"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3399"/>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0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3399"/>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10" name="AutoShape 6"/>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chemeClr val="accent2"/>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6087" name="Rectangle 7"/>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LUKAS</a:t>
            </a:r>
          </a:p>
        </p:txBody>
      </p:sp>
      <p:sp>
        <p:nvSpPr>
          <p:cNvPr id="46088" name="Rectangle 8"/>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MATEO</a:t>
            </a:r>
          </a:p>
        </p:txBody>
      </p:sp>
      <p:sp>
        <p:nvSpPr>
          <p:cNvPr id="46089" name="Rectangle 9"/>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003399"/>
                </a:solidFill>
                <a:latin typeface="Helvetica" charset="0"/>
              </a:rPr>
              <a:t>MARKUS</a:t>
            </a:r>
          </a:p>
        </p:txBody>
      </p:sp>
      <p:sp>
        <p:nvSpPr>
          <p:cNvPr id="46090"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91" name="Rectangle 16"/>
          <p:cNvSpPr>
            <a:spLocks noChangeArrowheads="1"/>
          </p:cNvSpPr>
          <p:nvPr/>
        </p:nvSpPr>
        <p:spPr bwMode="auto">
          <a:xfrm>
            <a:off x="5576888" y="29241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92"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93"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94" name="Rectangle 30"/>
          <p:cNvSpPr>
            <a:spLocks noChangeArrowheads="1"/>
          </p:cNvSpPr>
          <p:nvPr/>
        </p:nvSpPr>
        <p:spPr bwMode="auto">
          <a:xfrm>
            <a:off x="1573213" y="2898775"/>
            <a:ext cx="16557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a:t>
            </a:r>
            <a:r>
              <a:rPr lang="en-GB" sz="2000" b="1">
                <a:solidFill>
                  <a:srgbClr val="FFEA18"/>
                </a:solidFill>
                <a:latin typeface="Helvetica" charset="0"/>
              </a:rPr>
              <a:t> </a:t>
            </a:r>
            <a:r>
              <a:rPr lang="en-GB" sz="2000" b="1">
                <a:solidFill>
                  <a:schemeClr val="accent2"/>
                </a:solidFill>
                <a:latin typeface="Helvetica" charset="0"/>
              </a:rPr>
              <a:t>ANG</a:t>
            </a:r>
            <a:r>
              <a:rPr lang="en-GB" sz="2000" b="1">
                <a:solidFill>
                  <a:srgbClr val="FFEA18"/>
                </a:solidFill>
                <a:latin typeface="Helvetica" charset="0"/>
              </a:rPr>
              <a:t> </a:t>
            </a:r>
            <a:r>
              <a:rPr lang="en-GB" sz="2000" b="1">
                <a:solidFill>
                  <a:schemeClr val="accent2"/>
                </a:solidFill>
                <a:latin typeface="Helvetica" charset="0"/>
              </a:rPr>
              <a:t>KANYANG</a:t>
            </a:r>
            <a:r>
              <a:rPr lang="en-GB" sz="2000" b="1">
                <a:solidFill>
                  <a:srgbClr val="3333CC"/>
                </a:solidFill>
                <a:latin typeface="Helvetica" charset="0"/>
              </a:rPr>
              <a:t>:</a:t>
            </a:r>
          </a:p>
        </p:txBody>
      </p:sp>
      <p:sp>
        <p:nvSpPr>
          <p:cNvPr id="46095" name="Rectangle 31"/>
          <p:cNvSpPr>
            <a:spLocks noChangeArrowheads="1"/>
          </p:cNvSpPr>
          <p:nvPr/>
        </p:nvSpPr>
        <p:spPr bwMode="auto">
          <a:xfrm>
            <a:off x="3157538" y="3082925"/>
            <a:ext cx="1511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SINABI</a:t>
            </a:r>
          </a:p>
        </p:txBody>
      </p:sp>
      <p:sp>
        <p:nvSpPr>
          <p:cNvPr id="21542"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7">
            <a:solidFill>
              <a:srgbClr val="FF0000"/>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6097" name="Group 39"/>
          <p:cNvGrpSpPr>
            <a:grpSpLocks/>
          </p:cNvGrpSpPr>
          <p:nvPr/>
        </p:nvGrpSpPr>
        <p:grpSpPr bwMode="auto">
          <a:xfrm>
            <a:off x="1554163" y="1071563"/>
            <a:ext cx="4244975" cy="3749675"/>
            <a:chOff x="979" y="675"/>
            <a:chExt cx="2674" cy="2362"/>
          </a:xfrm>
        </p:grpSpPr>
        <p:sp>
          <p:nvSpPr>
            <p:cNvPr id="46137" name="Rectangle 4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2</a:t>
              </a:r>
            </a:p>
          </p:txBody>
        </p:sp>
        <p:sp>
          <p:nvSpPr>
            <p:cNvPr id="46138" name="Rectangle 4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3</a:t>
              </a:r>
            </a:p>
          </p:txBody>
        </p:sp>
        <p:sp>
          <p:nvSpPr>
            <p:cNvPr id="46139" name="Rectangle 4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AFD00"/>
                  </a:solidFill>
                  <a:latin typeface="Helvetica" charset="0"/>
                </a:rPr>
                <a:t>4</a:t>
              </a:r>
            </a:p>
          </p:txBody>
        </p:sp>
        <p:sp>
          <p:nvSpPr>
            <p:cNvPr id="46140" name="Rectangle 4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chemeClr val="accent2"/>
                  </a:solidFill>
                  <a:latin typeface="Helvetica" charset="0"/>
                </a:rPr>
                <a:t>1</a:t>
              </a:r>
            </a:p>
          </p:txBody>
        </p:sp>
      </p:grpSp>
      <p:sp>
        <p:nvSpPr>
          <p:cNvPr id="46098" name="Rectangle 44"/>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sp>
        <p:nvSpPr>
          <p:cNvPr id="46099" name="Text Box 5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46100" name="Text Box 54"/>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6101" name="Text Box 5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19</a:t>
            </a:r>
          </a:p>
        </p:txBody>
      </p:sp>
      <p:sp>
        <p:nvSpPr>
          <p:cNvPr id="46102" name="Text Box 56"/>
          <p:cNvSpPr txBox="1">
            <a:spLocks noChangeArrowheads="1"/>
          </p:cNvSpPr>
          <p:nvPr/>
        </p:nvSpPr>
        <p:spPr bwMode="auto">
          <a:xfrm>
            <a:off x="9572625" y="7366000"/>
            <a:ext cx="288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5</a:t>
            </a:r>
          </a:p>
        </p:txBody>
      </p:sp>
      <p:grpSp>
        <p:nvGrpSpPr>
          <p:cNvPr id="46103" name="Group 29"/>
          <p:cNvGrpSpPr>
            <a:grpSpLocks/>
          </p:cNvGrpSpPr>
          <p:nvPr/>
        </p:nvGrpSpPr>
        <p:grpSpPr bwMode="auto">
          <a:xfrm>
            <a:off x="1606550" y="1825625"/>
            <a:ext cx="3206750" cy="1063625"/>
            <a:chOff x="1012" y="1150"/>
            <a:chExt cx="2020" cy="670"/>
          </a:xfrm>
        </p:grpSpPr>
        <p:sp>
          <p:nvSpPr>
            <p:cNvPr id="46132"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p>
          </p:txBody>
        </p:sp>
        <p:grpSp>
          <p:nvGrpSpPr>
            <p:cNvPr id="46133" name="Group 31"/>
            <p:cNvGrpSpPr>
              <a:grpSpLocks/>
            </p:cNvGrpSpPr>
            <p:nvPr/>
          </p:nvGrpSpPr>
          <p:grpSpPr bwMode="auto">
            <a:xfrm>
              <a:off x="1022" y="1150"/>
              <a:ext cx="2010" cy="670"/>
              <a:chOff x="1022" y="1150"/>
              <a:chExt cx="2010" cy="670"/>
            </a:xfrm>
          </p:grpSpPr>
          <p:sp>
            <p:nvSpPr>
              <p:cNvPr id="46134"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HARI</a:t>
                </a:r>
                <a:r>
                  <a:rPr lang="en-GB" sz="2800" b="1">
                    <a:solidFill>
                      <a:srgbClr val="FFEA18"/>
                    </a:solidFill>
                    <a:latin typeface="Helvetica" charset="0"/>
                  </a:rPr>
                  <a:t> </a:t>
                </a:r>
              </a:p>
            </p:txBody>
          </p:sp>
          <p:sp>
            <p:nvSpPr>
              <p:cNvPr id="46135" name="Rectangle 19"/>
              <p:cNvSpPr>
                <a:spLocks noChangeArrowheads="1"/>
              </p:cNvSpPr>
              <p:nvPr/>
            </p:nvSpPr>
            <p:spPr bwMode="auto">
              <a:xfrm>
                <a:off x="1022" y="1195"/>
                <a:ext cx="8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SA MGA:</a:t>
                </a:r>
              </a:p>
            </p:txBody>
          </p:sp>
          <p:sp>
            <p:nvSpPr>
              <p:cNvPr id="46136" name="Rectangle 22"/>
              <p:cNvSpPr>
                <a:spLocks noChangeArrowheads="1"/>
              </p:cNvSpPr>
              <p:nvPr/>
            </p:nvSpPr>
            <p:spPr bwMode="auto">
              <a:xfrm>
                <a:off x="1657" y="1150"/>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solidFill>
                      <a:schemeClr val="accent2"/>
                    </a:solidFill>
                    <a:latin typeface="Helvetica" charset="0"/>
                  </a:rPr>
                  <a:t>HUDEO</a:t>
                </a:r>
              </a:p>
            </p:txBody>
          </p:sp>
        </p:grpSp>
      </p:grpSp>
      <p:sp>
        <p:nvSpPr>
          <p:cNvPr id="46104" name="Rectangle 26"/>
          <p:cNvSpPr>
            <a:spLocks noChangeArrowheads="1"/>
          </p:cNvSpPr>
          <p:nvPr/>
        </p:nvSpPr>
        <p:spPr bwMode="auto">
          <a:xfrm>
            <a:off x="5245100" y="2413000"/>
            <a:ext cx="1939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3333CC"/>
                </a:solidFill>
                <a:latin typeface="Helvetica" charset="0"/>
              </a:rPr>
              <a:t>BILANG:</a:t>
            </a:r>
          </a:p>
        </p:txBody>
      </p:sp>
      <p:sp>
        <p:nvSpPr>
          <p:cNvPr id="46105" name="Rectangle 27"/>
          <p:cNvSpPr>
            <a:spLocks noChangeArrowheads="1"/>
          </p:cNvSpPr>
          <p:nvPr/>
        </p:nvSpPr>
        <p:spPr bwMode="auto">
          <a:xfrm>
            <a:off x="6613525" y="2362200"/>
            <a:ext cx="187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chemeClr val="accent2"/>
                </a:solidFill>
                <a:latin typeface="Helvetica" charset="0"/>
              </a:rPr>
              <a:t>LINGKOD</a:t>
            </a:r>
            <a:r>
              <a:rPr lang="en-GB" sz="2800" b="1">
                <a:solidFill>
                  <a:srgbClr val="FFEA18"/>
                </a:solidFill>
                <a:latin typeface="Helvetica" charset="0"/>
              </a:rPr>
              <a:t> </a:t>
            </a:r>
          </a:p>
        </p:txBody>
      </p:sp>
      <p:sp>
        <p:nvSpPr>
          <p:cNvPr id="46106" name="Rectangle 19"/>
          <p:cNvSpPr>
            <a:spLocks noChangeArrowheads="1"/>
          </p:cNvSpPr>
          <p:nvPr/>
        </p:nvSpPr>
        <p:spPr bwMode="auto">
          <a:xfrm>
            <a:off x="5245100" y="1836738"/>
            <a:ext cx="1446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3333CC"/>
                </a:solidFill>
                <a:latin typeface="Helvetica" charset="0"/>
              </a:rPr>
              <a:t>SA MGA:</a:t>
            </a:r>
          </a:p>
        </p:txBody>
      </p:sp>
      <p:sp>
        <p:nvSpPr>
          <p:cNvPr id="46107" name="Rectangle 22"/>
          <p:cNvSpPr>
            <a:spLocks noChangeArrowheads="1"/>
          </p:cNvSpPr>
          <p:nvPr/>
        </p:nvSpPr>
        <p:spPr bwMode="auto">
          <a:xfrm>
            <a:off x="6308725" y="1785938"/>
            <a:ext cx="23034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solidFill>
                  <a:schemeClr val="accent2"/>
                </a:solidFill>
                <a:latin typeface="Helvetica" charset="0"/>
              </a:rPr>
              <a:t>ROMANO</a:t>
            </a:r>
          </a:p>
        </p:txBody>
      </p:sp>
      <p:sp>
        <p:nvSpPr>
          <p:cNvPr id="46108" name="Rectangle 30"/>
          <p:cNvSpPr>
            <a:spLocks noChangeArrowheads="1"/>
          </p:cNvSpPr>
          <p:nvPr/>
        </p:nvSpPr>
        <p:spPr bwMode="auto">
          <a:xfrm>
            <a:off x="5316538" y="287813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 ANG KANYANG:</a:t>
            </a:r>
          </a:p>
        </p:txBody>
      </p:sp>
      <p:sp>
        <p:nvSpPr>
          <p:cNvPr id="46109" name="Rectangle 31"/>
          <p:cNvSpPr>
            <a:spLocks noChangeArrowheads="1"/>
          </p:cNvSpPr>
          <p:nvPr/>
        </p:nvSpPr>
        <p:spPr bwMode="auto">
          <a:xfrm>
            <a:off x="6756400" y="2949575"/>
            <a:ext cx="19446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GINAWA</a:t>
            </a:r>
          </a:p>
        </p:txBody>
      </p:sp>
      <p:grpSp>
        <p:nvGrpSpPr>
          <p:cNvPr id="46110" name="Group 41"/>
          <p:cNvGrpSpPr>
            <a:grpSpLocks/>
          </p:cNvGrpSpPr>
          <p:nvPr/>
        </p:nvGrpSpPr>
        <p:grpSpPr bwMode="auto">
          <a:xfrm>
            <a:off x="1644650" y="4810125"/>
            <a:ext cx="3240088" cy="1452563"/>
            <a:chOff x="1036" y="3121"/>
            <a:chExt cx="2041" cy="915"/>
          </a:xfrm>
        </p:grpSpPr>
        <p:sp>
          <p:nvSpPr>
            <p:cNvPr id="46126"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3333CC"/>
                  </a:solidFill>
                  <a:latin typeface="Helvetica" charset="0"/>
                </a:rPr>
                <a:t>DIOS/TAO</a:t>
              </a:r>
            </a:p>
          </p:txBody>
        </p:sp>
        <p:grpSp>
          <p:nvGrpSpPr>
            <p:cNvPr id="46127" name="Group 30"/>
            <p:cNvGrpSpPr>
              <a:grpSpLocks/>
            </p:cNvGrpSpPr>
            <p:nvPr/>
          </p:nvGrpSpPr>
          <p:grpSpPr bwMode="auto">
            <a:xfrm>
              <a:off x="1036" y="3134"/>
              <a:ext cx="862" cy="902"/>
              <a:chOff x="1161" y="3088"/>
              <a:chExt cx="617" cy="781"/>
            </a:xfrm>
          </p:grpSpPr>
          <p:sp>
            <p:nvSpPr>
              <p:cNvPr id="46129"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3333CC"/>
                    </a:solidFill>
                    <a:latin typeface="Helvetica" charset="0"/>
                  </a:rPr>
                  <a:t>SA MGA:</a:t>
                </a:r>
              </a:p>
            </p:txBody>
          </p:sp>
          <p:sp>
            <p:nvSpPr>
              <p:cNvPr id="46130"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3333CC"/>
                  </a:solidFill>
                </a:endParaRPr>
              </a:p>
            </p:txBody>
          </p:sp>
          <p:sp>
            <p:nvSpPr>
              <p:cNvPr id="46131"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3333CC"/>
                  </a:solidFill>
                </a:endParaRPr>
              </a:p>
            </p:txBody>
          </p:sp>
        </p:grpSp>
        <p:sp>
          <p:nvSpPr>
            <p:cNvPr id="46128" name="Rectangle 34"/>
            <p:cNvSpPr>
              <a:spLocks noChangeArrowheads="1"/>
            </p:cNvSpPr>
            <p:nvPr/>
          </p:nvSpPr>
          <p:spPr bwMode="auto">
            <a:xfrm>
              <a:off x="1853" y="312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3333CC"/>
                  </a:solidFill>
                  <a:latin typeface="Helvetica" charset="0"/>
                </a:rPr>
                <a:t>GRIYEGO</a:t>
              </a:r>
            </a:p>
          </p:txBody>
        </p:sp>
      </p:grpSp>
      <p:sp>
        <p:nvSpPr>
          <p:cNvPr id="46111" name="Rectangle 34"/>
          <p:cNvSpPr>
            <a:spLocks noChangeArrowheads="1"/>
          </p:cNvSpPr>
          <p:nvPr/>
        </p:nvSpPr>
        <p:spPr bwMode="auto">
          <a:xfrm>
            <a:off x="1500188" y="5399088"/>
            <a:ext cx="12969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BILANG</a:t>
            </a:r>
            <a:r>
              <a:rPr lang="en-GB" sz="2000" b="1">
                <a:solidFill>
                  <a:srgbClr val="3333CC"/>
                </a:solidFill>
                <a:latin typeface="Helvetica" charset="0"/>
              </a:rPr>
              <a:t>:</a:t>
            </a:r>
          </a:p>
        </p:txBody>
      </p:sp>
      <p:sp>
        <p:nvSpPr>
          <p:cNvPr id="46112" name="Rectangle 30"/>
          <p:cNvSpPr>
            <a:spLocks noChangeArrowheads="1"/>
          </p:cNvSpPr>
          <p:nvPr/>
        </p:nvSpPr>
        <p:spPr bwMode="auto">
          <a:xfrm>
            <a:off x="1573213" y="583088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chemeClr val="accent2"/>
                </a:solidFill>
                <a:latin typeface="Helvetica" charset="0"/>
              </a:rPr>
              <a:t>ANO</a:t>
            </a:r>
            <a:r>
              <a:rPr lang="en-GB" sz="2000" b="1">
                <a:solidFill>
                  <a:srgbClr val="FFEA18"/>
                </a:solidFill>
                <a:latin typeface="Helvetica" charset="0"/>
              </a:rPr>
              <a:t> </a:t>
            </a:r>
            <a:r>
              <a:rPr lang="en-GB" sz="2000" b="1">
                <a:solidFill>
                  <a:schemeClr val="accent2"/>
                </a:solidFill>
                <a:latin typeface="Helvetica" charset="0"/>
              </a:rPr>
              <a:t>ANG</a:t>
            </a:r>
            <a:r>
              <a:rPr lang="en-GB" sz="2000" b="1">
                <a:solidFill>
                  <a:srgbClr val="FFEA18"/>
                </a:solidFill>
                <a:latin typeface="Helvetica" charset="0"/>
              </a:rPr>
              <a:t> </a:t>
            </a:r>
            <a:r>
              <a:rPr lang="en-GB" sz="2000" b="1">
                <a:solidFill>
                  <a:schemeClr val="accent2"/>
                </a:solidFill>
                <a:latin typeface="Helvetica" charset="0"/>
              </a:rPr>
              <a:t>KANYANG:</a:t>
            </a:r>
          </a:p>
        </p:txBody>
      </p:sp>
      <p:sp>
        <p:nvSpPr>
          <p:cNvPr id="46113" name="Rectangle 31"/>
          <p:cNvSpPr>
            <a:spLocks noChangeArrowheads="1"/>
          </p:cNvSpPr>
          <p:nvPr/>
        </p:nvSpPr>
        <p:spPr bwMode="auto">
          <a:xfrm>
            <a:off x="2941638" y="5962650"/>
            <a:ext cx="2016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chemeClr val="accent2"/>
                </a:solidFill>
                <a:latin typeface="Helvetica" charset="0"/>
              </a:rPr>
              <a:t>DINANAS</a:t>
            </a:r>
          </a:p>
        </p:txBody>
      </p:sp>
      <p:grpSp>
        <p:nvGrpSpPr>
          <p:cNvPr id="46114" name="Group 51"/>
          <p:cNvGrpSpPr>
            <a:grpSpLocks/>
          </p:cNvGrpSpPr>
          <p:nvPr/>
        </p:nvGrpSpPr>
        <p:grpSpPr bwMode="auto">
          <a:xfrm>
            <a:off x="5245100" y="4822825"/>
            <a:ext cx="3455988" cy="1441450"/>
            <a:chOff x="3304" y="3128"/>
            <a:chExt cx="2177" cy="908"/>
          </a:xfrm>
        </p:grpSpPr>
        <p:sp>
          <p:nvSpPr>
            <p:cNvPr id="46120" name="Rectangle 54"/>
            <p:cNvSpPr>
              <a:spLocks noChangeArrowheads="1"/>
            </p:cNvSpPr>
            <p:nvPr/>
          </p:nvSpPr>
          <p:spPr bwMode="auto">
            <a:xfrm>
              <a:off x="4166" y="3128"/>
              <a:ext cx="131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latin typeface="Helvetica" charset="0"/>
                </a:rPr>
                <a:t>IGLESIYA</a:t>
              </a:r>
            </a:p>
          </p:txBody>
        </p:sp>
        <p:sp>
          <p:nvSpPr>
            <p:cNvPr id="46121"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BILANG:</a:t>
              </a:r>
            </a:p>
          </p:txBody>
        </p:sp>
        <p:grpSp>
          <p:nvGrpSpPr>
            <p:cNvPr id="46122" name="Group 30"/>
            <p:cNvGrpSpPr>
              <a:grpSpLocks/>
            </p:cNvGrpSpPr>
            <p:nvPr/>
          </p:nvGrpSpPr>
          <p:grpSpPr bwMode="auto">
            <a:xfrm>
              <a:off x="3304" y="3134"/>
              <a:ext cx="862" cy="902"/>
              <a:chOff x="1161" y="3088"/>
              <a:chExt cx="617" cy="781"/>
            </a:xfrm>
          </p:grpSpPr>
          <p:sp>
            <p:nvSpPr>
              <p:cNvPr id="46123"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SA MGA:</a:t>
                </a:r>
              </a:p>
            </p:txBody>
          </p:sp>
          <p:sp>
            <p:nvSpPr>
              <p:cNvPr id="4612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12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46115" name="Rectangle 27"/>
          <p:cNvSpPr>
            <a:spLocks noChangeArrowheads="1"/>
          </p:cNvSpPr>
          <p:nvPr/>
        </p:nvSpPr>
        <p:spPr bwMode="auto">
          <a:xfrm>
            <a:off x="6613525" y="5399088"/>
            <a:ext cx="18716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LINGKOD </a:t>
            </a:r>
          </a:p>
        </p:txBody>
      </p:sp>
      <p:sp>
        <p:nvSpPr>
          <p:cNvPr id="46116" name="Rectangle 30"/>
          <p:cNvSpPr>
            <a:spLocks noChangeArrowheads="1"/>
          </p:cNvSpPr>
          <p:nvPr/>
        </p:nvSpPr>
        <p:spPr bwMode="auto">
          <a:xfrm>
            <a:off x="5245100" y="5902325"/>
            <a:ext cx="1655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EA18"/>
                </a:solidFill>
                <a:latin typeface="Helvetica" charset="0"/>
              </a:rPr>
              <a:t>ANO ANG KANYANG:</a:t>
            </a:r>
          </a:p>
        </p:txBody>
      </p:sp>
      <p:sp>
        <p:nvSpPr>
          <p:cNvPr id="46117" name="Rectangle 31"/>
          <p:cNvSpPr>
            <a:spLocks noChangeArrowheads="1"/>
          </p:cNvSpPr>
          <p:nvPr/>
        </p:nvSpPr>
        <p:spPr bwMode="auto">
          <a:xfrm>
            <a:off x="6613525" y="5822950"/>
            <a:ext cx="1871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FFEA18"/>
                </a:solidFill>
                <a:latin typeface="Helvetica" charset="0"/>
              </a:rPr>
              <a:t>IBIG IPABATID</a:t>
            </a:r>
          </a:p>
        </p:txBody>
      </p:sp>
      <p:sp>
        <p:nvSpPr>
          <p:cNvPr id="24624" name="Text Box 48"/>
          <p:cNvSpPr txBox="1">
            <a:spLocks noChangeArrowheads="1"/>
          </p:cNvSpPr>
          <p:nvPr/>
        </p:nvSpPr>
        <p:spPr bwMode="auto">
          <a:xfrm>
            <a:off x="1123950" y="141288"/>
            <a:ext cx="8072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JUAN: BUUIN ANG MENSAHE</a:t>
            </a:r>
          </a:p>
        </p:txBody>
      </p:sp>
      <p:sp>
        <p:nvSpPr>
          <p:cNvPr id="24622" name="Text Box 46"/>
          <p:cNvSpPr txBox="1">
            <a:spLocks noChangeArrowheads="1"/>
          </p:cNvSpPr>
          <p:nvPr/>
        </p:nvSpPr>
        <p:spPr bwMode="auto">
          <a:xfrm>
            <a:off x="4021138" y="2698750"/>
            <a:ext cx="19478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563"/>
              </a:spcBef>
              <a:buClr>
                <a:srgbClr val="FFEA18"/>
              </a:buClr>
            </a:pPr>
            <a:r>
              <a:rPr lang="en-GB" sz="10500" b="1">
                <a:solidFill>
                  <a:srgbClr val="FFEA18"/>
                </a:solidFill>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4624"/>
                                        </p:tgtEl>
                                        <p:attrNameLst>
                                          <p:attrName>style.visibility</p:attrName>
                                        </p:attrNameLst>
                                      </p:cBhvr>
                                      <p:to>
                                        <p:strVal val="visible"/>
                                      </p:to>
                                    </p:set>
                                    <p:animEffect transition="in" filter="barn(outVertical)">
                                      <p:cBhvr>
                                        <p:cTn id="7" dur="500"/>
                                        <p:tgtEl>
                                          <p:spTgt spid="246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4622"/>
                                        </p:tgtEl>
                                        <p:attrNameLst>
                                          <p:attrName>style.visibility</p:attrName>
                                        </p:attrNameLst>
                                      </p:cBhvr>
                                      <p:to>
                                        <p:strVal val="visible"/>
                                      </p:to>
                                    </p:set>
                                    <p:anim calcmode="lin" valueType="num">
                                      <p:cBhvr>
                                        <p:cTn id="11" dur="500" fill="hold"/>
                                        <p:tgtEl>
                                          <p:spTgt spid="24622"/>
                                        </p:tgtEl>
                                        <p:attrNameLst>
                                          <p:attrName>ppt_w</p:attrName>
                                        </p:attrNameLst>
                                      </p:cBhvr>
                                      <p:tavLst>
                                        <p:tav tm="100000">
                                          <p:val>
                                            <p:fltVal val="0"/>
                                          </p:val>
                                        </p:tav>
                                        <p:tav>
                                          <p:val>
                                            <p:strVal val="#ppt_w"/>
                                          </p:val>
                                        </p:tav>
                                      </p:tavLst>
                                    </p:anim>
                                    <p:anim calcmode="lin" valueType="num">
                                      <p:cBhvr>
                                        <p:cTn id="12" dur="500" fill="hold"/>
                                        <p:tgtEl>
                                          <p:spTgt spid="24622"/>
                                        </p:tgtEl>
                                        <p:attrNameLst>
                                          <p:attrName>ppt_h</p:attrName>
                                        </p:attrNameLst>
                                      </p:cBhvr>
                                      <p:tavLst>
                                        <p:tav tm="100000">
                                          <p:val>
                                            <p:fltVal val="0"/>
                                          </p:val>
                                        </p:tav>
                                        <p:tav>
                                          <p:val>
                                            <p:strVal val="#ppt_h"/>
                                          </p:val>
                                        </p:tav>
                                      </p:tavLst>
                                    </p:anim>
                                    <p:anim calcmode="lin" valueType="num">
                                      <p:cBhvr>
                                        <p:cTn id="13" dur="500" fill="hold"/>
                                        <p:tgtEl>
                                          <p:spTgt spid="24622"/>
                                        </p:tgtEl>
                                        <p:attrNameLst>
                                          <p:attrName>ppt_x</p:attrName>
                                        </p:attrNameLst>
                                      </p:cBhvr>
                                      <p:tavLst>
                                        <p:tav tm="100000">
                                          <p:val>
                                            <p:fltVal val="0.5"/>
                                          </p:val>
                                        </p:tav>
                                        <p:tav>
                                          <p:val>
                                            <p:strVal val="#ppt_x"/>
                                          </p:val>
                                        </p:tav>
                                      </p:tavLst>
                                    </p:anim>
                                    <p:anim calcmode="lin" valueType="num">
                                      <p:cBhvr>
                                        <p:cTn id="14"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61938"/>
            <a:ext cx="9505950" cy="746283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48130"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31" name="Rectangle 3"/>
          <p:cNvSpPr>
            <a:spLocks noChangeArrowheads="1"/>
          </p:cNvSpPr>
          <p:nvPr/>
        </p:nvSpPr>
        <p:spPr bwMode="auto">
          <a:xfrm>
            <a:off x="852488" y="717550"/>
            <a:ext cx="8424862" cy="64817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48132" name="Text Box 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48133"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8134" name="Text Box 6"/>
          <p:cNvSpPr txBox="1">
            <a:spLocks noChangeArrowheads="1"/>
          </p:cNvSpPr>
          <p:nvPr/>
        </p:nvSpPr>
        <p:spPr bwMode="auto">
          <a:xfrm>
            <a:off x="492125" y="1006475"/>
            <a:ext cx="90741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00"/>
              </a:buClr>
              <a:buFont typeface="Comic Sans MS" charset="0"/>
              <a:buNone/>
            </a:pPr>
            <a:endParaRPr lang="en-GB" sz="3200" b="1" i="1">
              <a:solidFill>
                <a:srgbClr val="FFFF00"/>
              </a:solidFill>
              <a:latin typeface="Comic Sans MS" charset="0"/>
            </a:endParaRPr>
          </a:p>
          <a:p>
            <a:pPr>
              <a:lnSpc>
                <a:spcPct val="100000"/>
              </a:lnSpc>
              <a:spcBef>
                <a:spcPts val="2000"/>
              </a:spcBef>
              <a:buClr>
                <a:srgbClr val="FFFF00"/>
              </a:buClr>
              <a:buFont typeface="Comic Sans MS" charset="0"/>
              <a:buNone/>
            </a:pPr>
            <a:r>
              <a:rPr lang="en-GB" sz="3200" b="1" i="1" u="sng">
                <a:solidFill>
                  <a:srgbClr val="08F2EE"/>
                </a:solidFill>
                <a:latin typeface="Comic Sans MS" charset="0"/>
              </a:rPr>
              <a:t>ANG 6 NA MAHALAGANG KATOTOHANAN</a:t>
            </a:r>
            <a:r>
              <a:rPr lang="en-GB" sz="3200" b="1" i="1">
                <a:solidFill>
                  <a:srgbClr val="FFFF00"/>
                </a:solidFill>
                <a:latin typeface="Comic Sans MS" charset="0"/>
              </a:rPr>
              <a:t> 				TUNGKOL KAY</a:t>
            </a:r>
          </a:p>
        </p:txBody>
      </p:sp>
      <p:sp>
        <p:nvSpPr>
          <p:cNvPr id="48135" name="Text Box 7"/>
          <p:cNvSpPr txBox="1">
            <a:spLocks noChangeArrowheads="1"/>
          </p:cNvSpPr>
          <p:nvPr/>
        </p:nvSpPr>
        <p:spPr bwMode="auto">
          <a:xfrm>
            <a:off x="3660775" y="2735263"/>
            <a:ext cx="5834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750"/>
              </a:spcBef>
              <a:buClr>
                <a:srgbClr val="FFFF00"/>
              </a:buClr>
              <a:buFont typeface="Arial" charset="0"/>
              <a:buNone/>
            </a:pPr>
            <a:r>
              <a:rPr lang="en-GB" sz="6000" b="1">
                <a:solidFill>
                  <a:srgbClr val="FFFF00"/>
                </a:solidFill>
                <a:latin typeface="Arial" charset="0"/>
              </a:rPr>
              <a:t>HESU-KRISTO!</a:t>
            </a:r>
          </a:p>
        </p:txBody>
      </p:sp>
      <p:sp>
        <p:nvSpPr>
          <p:cNvPr id="25608" name="Oval 8"/>
          <p:cNvSpPr>
            <a:spLocks noChangeArrowheads="1"/>
          </p:cNvSpPr>
          <p:nvPr/>
        </p:nvSpPr>
        <p:spPr bwMode="auto">
          <a:xfrm>
            <a:off x="276225" y="1293813"/>
            <a:ext cx="9505950" cy="1511300"/>
          </a:xfrm>
          <a:prstGeom prst="ellipse">
            <a:avLst/>
          </a:prstGeom>
          <a:noFill/>
          <a:ln w="7632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8137"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8138" name="AutoShape 10"/>
          <p:cNvSpPr>
            <a:spLocks noChangeArrowheads="1"/>
          </p:cNvSpPr>
          <p:nvPr/>
        </p:nvSpPr>
        <p:spPr bwMode="auto">
          <a:xfrm>
            <a:off x="5821363" y="4102100"/>
            <a:ext cx="3303587" cy="28178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anchor="ctr"/>
          <a:lstStyle/>
          <a:p>
            <a:endParaRPr lang="en-US"/>
          </a:p>
        </p:txBody>
      </p:sp>
      <p:sp>
        <p:nvSpPr>
          <p:cNvPr id="25611" name="Text Box 11"/>
          <p:cNvSpPr txBox="1">
            <a:spLocks noChangeArrowheads="1"/>
          </p:cNvSpPr>
          <p:nvPr/>
        </p:nvSpPr>
        <p:spPr bwMode="auto">
          <a:xfrm>
            <a:off x="5821363" y="4246563"/>
            <a:ext cx="3298825"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750"/>
              </a:spcBef>
              <a:buClr>
                <a:srgbClr val="FFFFFF"/>
              </a:buClr>
              <a:buFont typeface="Helvetica" charset="0"/>
              <a:buNone/>
            </a:pPr>
            <a:r>
              <a:rPr lang="en-GB" sz="2800" b="1">
                <a:latin typeface="Helvetica" charset="0"/>
              </a:rPr>
              <a:t>Nang pasimula siya ang Verbo, at ang Verbo ay sumasa Dios, at ang Verbo ay Dios.</a:t>
            </a:r>
          </a:p>
          <a:p>
            <a:pPr algn="ctr">
              <a:lnSpc>
                <a:spcPct val="100000"/>
              </a:lnSpc>
              <a:spcBef>
                <a:spcPts val="1750"/>
              </a:spcBef>
              <a:buClr>
                <a:srgbClr val="FFFFFF"/>
              </a:buClr>
              <a:buFont typeface="Helvetica" charset="0"/>
              <a:buNone/>
            </a:pPr>
            <a:endParaRPr lang="en-GB" sz="2800" b="1">
              <a:solidFill>
                <a:srgbClr val="008080"/>
              </a:solidFill>
              <a:latin typeface="Helvetica" charset="0"/>
            </a:endParaRPr>
          </a:p>
        </p:txBody>
      </p:sp>
      <p:sp>
        <p:nvSpPr>
          <p:cNvPr id="48140"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48141" name="Text Box 1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23</a:t>
            </a:r>
          </a:p>
        </p:txBody>
      </p:sp>
      <p:sp>
        <p:nvSpPr>
          <p:cNvPr id="48142" name="Text Box 14"/>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25616" name="Text Box 16"/>
          <p:cNvSpPr txBox="1">
            <a:spLocks noChangeArrowheads="1"/>
          </p:cNvSpPr>
          <p:nvPr/>
        </p:nvSpPr>
        <p:spPr bwMode="auto">
          <a:xfrm>
            <a:off x="925513" y="6262688"/>
            <a:ext cx="4529137" cy="984250"/>
          </a:xfrm>
          <a:prstGeom prst="rect">
            <a:avLst/>
          </a:prstGeom>
          <a:solidFill>
            <a:srgbClr val="1822CD"/>
          </a:solidFill>
          <a:ln w="38160">
            <a:solidFill>
              <a:srgbClr val="FFFF00"/>
            </a:solidFill>
            <a:miter lim="800000"/>
            <a:headEnd/>
            <a:tailEnd/>
          </a:ln>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750"/>
              </a:spcBef>
              <a:buClr>
                <a:srgbClr val="FFFF00"/>
              </a:buClr>
              <a:buFont typeface="Comic Sans MS" charset="0"/>
              <a:buNone/>
            </a:pPr>
            <a:r>
              <a:rPr lang="en-GB" sz="2800" b="1">
                <a:solidFill>
                  <a:srgbClr val="FFFF00"/>
                </a:solidFill>
                <a:latin typeface="Comic Sans MS" charset="0"/>
              </a:rPr>
              <a:t>GABAY SA PAG-AARAL #22</a:t>
            </a:r>
          </a:p>
        </p:txBody>
      </p:sp>
      <p:sp>
        <p:nvSpPr>
          <p:cNvPr id="25617" name="Text Box 17"/>
          <p:cNvSpPr txBox="1">
            <a:spLocks noChangeArrowheads="1"/>
          </p:cNvSpPr>
          <p:nvPr/>
        </p:nvSpPr>
        <p:spPr bwMode="auto">
          <a:xfrm>
            <a:off x="996950" y="3670300"/>
            <a:ext cx="46799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618FFD"/>
              </a:buClr>
              <a:buFont typeface="Comic Sans MS" charset="0"/>
              <a:buNone/>
            </a:pPr>
            <a:r>
              <a:rPr lang="en-GB" sz="2000" b="1">
                <a:solidFill>
                  <a:srgbClr val="FFFF00"/>
                </a:solidFill>
                <a:latin typeface="Comic Sans MS" charset="0"/>
              </a:rPr>
              <a:t>BERSIKULO I:                          </a:t>
            </a:r>
            <a:r>
              <a:rPr lang="en-GB" sz="2000" b="1" u="sng">
                <a:latin typeface="Comic Sans MS" charset="0"/>
              </a:rPr>
              <a:t>SIYA</a:t>
            </a:r>
            <a:r>
              <a:rPr lang="en-GB" sz="2000" b="1">
                <a:solidFill>
                  <a:srgbClr val="FFFF00"/>
                </a:solidFill>
                <a:latin typeface="Comic Sans MS" charset="0"/>
              </a:rPr>
              <a:t> ay nandiyan sa mulat-mula pa</a:t>
            </a:r>
          </a:p>
          <a:p>
            <a:pPr algn="ctr">
              <a:lnSpc>
                <a:spcPct val="100000"/>
              </a:lnSpc>
              <a:spcBef>
                <a:spcPts val="1250"/>
              </a:spcBef>
              <a:buClr>
                <a:srgbClr val="FFFF00"/>
              </a:buClr>
              <a:buFont typeface="Comic Sans MS" charset="0"/>
              <a:buNone/>
            </a:pPr>
            <a:r>
              <a:rPr lang="en-GB" sz="2000" b="1">
                <a:solidFill>
                  <a:srgbClr val="FFFF00"/>
                </a:solidFill>
                <a:latin typeface="Comic Sans MS" charset="0"/>
              </a:rPr>
              <a:t>Ang Katauhan </a:t>
            </a:r>
            <a:r>
              <a:rPr lang="en-GB" sz="2000" b="1" u="sng">
                <a:latin typeface="Comic Sans MS" charset="0"/>
              </a:rPr>
              <a:t>NIYA</a:t>
            </a:r>
            <a:r>
              <a:rPr lang="en-GB" sz="2000" b="1">
                <a:solidFill>
                  <a:srgbClr val="FFFF00"/>
                </a:solidFill>
                <a:latin typeface="Comic Sans MS" charset="0"/>
              </a:rPr>
              <a:t> ay bukod-tangi</a:t>
            </a:r>
          </a:p>
          <a:p>
            <a:pPr algn="ctr">
              <a:lnSpc>
                <a:spcPct val="100000"/>
              </a:lnSpc>
              <a:spcBef>
                <a:spcPts val="1250"/>
              </a:spcBef>
              <a:buClr>
                <a:srgbClr val="FFFF00"/>
              </a:buClr>
              <a:buFont typeface="Comic Sans MS" charset="0"/>
              <a:buNone/>
            </a:pPr>
            <a:r>
              <a:rPr lang="en-GB" sz="2000" b="1" u="sng">
                <a:latin typeface="Comic Sans MS" charset="0"/>
              </a:rPr>
              <a:t>SIYA</a:t>
            </a:r>
            <a:r>
              <a:rPr lang="en-GB" sz="2000" b="1" u="sng">
                <a:solidFill>
                  <a:srgbClr val="FFFF00"/>
                </a:solidFill>
                <a:latin typeface="Comic Sans MS" charset="0"/>
              </a:rPr>
              <a:t> </a:t>
            </a:r>
            <a:r>
              <a:rPr lang="en-GB" sz="2000" b="1">
                <a:solidFill>
                  <a:srgbClr val="FFFF00"/>
                </a:solidFill>
                <a:latin typeface="Comic Sans MS" charset="0"/>
              </a:rPr>
              <a:t>ang Panginoon noon, ngayon at sa walang hanggan.</a:t>
            </a:r>
          </a:p>
        </p:txBody>
      </p:sp>
      <p:sp>
        <p:nvSpPr>
          <p:cNvPr id="48145" name="Text Box 48"/>
          <p:cNvSpPr txBox="1">
            <a:spLocks noChangeArrowheads="1"/>
          </p:cNvSpPr>
          <p:nvPr/>
        </p:nvSpPr>
        <p:spPr bwMode="auto">
          <a:xfrm>
            <a:off x="1123950" y="141288"/>
            <a:ext cx="8072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JUAN: BUUIN ANG MENSAHE</a:t>
            </a:r>
          </a:p>
        </p:txBody>
      </p:sp>
      <p:sp>
        <p:nvSpPr>
          <p:cNvPr id="48146" name="Text Box 21"/>
          <p:cNvSpPr txBox="1">
            <a:spLocks noChangeArrowheads="1"/>
          </p:cNvSpPr>
          <p:nvPr/>
        </p:nvSpPr>
        <p:spPr bwMode="auto">
          <a:xfrm>
            <a:off x="781050" y="862013"/>
            <a:ext cx="40322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GB" sz="3200" b="1" i="1">
                <a:solidFill>
                  <a:srgbClr val="FFFF00"/>
                </a:solidFill>
                <a:latin typeface="Comic Sans MS" charset="0"/>
              </a:rPr>
              <a:t>KAPITULO 1:</a:t>
            </a:r>
            <a:endParaRPr lang="en-US" sz="3200" b="1" i="1">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61938"/>
            <a:ext cx="9505950" cy="746283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50178"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179" name="Rectangle 3"/>
          <p:cNvSpPr>
            <a:spLocks noChangeArrowheads="1"/>
          </p:cNvSpPr>
          <p:nvPr/>
        </p:nvSpPr>
        <p:spPr bwMode="auto">
          <a:xfrm>
            <a:off x="708025" y="717550"/>
            <a:ext cx="8569325" cy="64817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50180" name="Text Box 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50181"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0182" name="Text Box 6"/>
          <p:cNvSpPr txBox="1">
            <a:spLocks noChangeArrowheads="1"/>
          </p:cNvSpPr>
          <p:nvPr/>
        </p:nvSpPr>
        <p:spPr bwMode="auto">
          <a:xfrm>
            <a:off x="708025" y="717550"/>
            <a:ext cx="90741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00"/>
              </a:buClr>
              <a:buFont typeface="Comic Sans MS" charset="0"/>
              <a:buNone/>
            </a:pPr>
            <a:endParaRPr lang="en-GB" sz="3200" b="1" i="1">
              <a:solidFill>
                <a:srgbClr val="FFFF00"/>
              </a:solidFill>
              <a:latin typeface="Comic Sans MS" charset="0"/>
            </a:endParaRPr>
          </a:p>
          <a:p>
            <a:pPr>
              <a:lnSpc>
                <a:spcPct val="100000"/>
              </a:lnSpc>
              <a:spcBef>
                <a:spcPts val="2000"/>
              </a:spcBef>
              <a:buClr>
                <a:srgbClr val="FFFF00"/>
              </a:buClr>
              <a:buFont typeface="Comic Sans MS" charset="0"/>
              <a:buNone/>
            </a:pPr>
            <a:r>
              <a:rPr lang="en-GB" sz="3200" b="1" i="1" u="sng">
                <a:solidFill>
                  <a:srgbClr val="08F2EE"/>
                </a:solidFill>
                <a:latin typeface="Comic Sans MS" charset="0"/>
              </a:rPr>
              <a:t>ANG 6 NA MAHALAGANG KATOTOHANAN</a:t>
            </a:r>
            <a:r>
              <a:rPr lang="en-GB" sz="3200" b="1" i="1">
                <a:solidFill>
                  <a:srgbClr val="FFFF00"/>
                </a:solidFill>
                <a:latin typeface="Comic Sans MS" charset="0"/>
              </a:rPr>
              <a:t> TUNGKOL KAY</a:t>
            </a:r>
          </a:p>
        </p:txBody>
      </p:sp>
      <p:sp>
        <p:nvSpPr>
          <p:cNvPr id="50183" name="Text Box 7"/>
          <p:cNvSpPr txBox="1">
            <a:spLocks noChangeArrowheads="1"/>
          </p:cNvSpPr>
          <p:nvPr/>
        </p:nvSpPr>
        <p:spPr bwMode="auto">
          <a:xfrm>
            <a:off x="3876675" y="2014538"/>
            <a:ext cx="568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750"/>
              </a:spcBef>
              <a:buClr>
                <a:srgbClr val="FFFF00"/>
              </a:buClr>
              <a:buFont typeface="Arial" charset="0"/>
              <a:buNone/>
            </a:pPr>
            <a:r>
              <a:rPr lang="en-GB" sz="6000" b="1">
                <a:solidFill>
                  <a:srgbClr val="FFFF00"/>
                </a:solidFill>
                <a:latin typeface="Arial" charset="0"/>
              </a:rPr>
              <a:t>HESU-KRISTO!</a:t>
            </a:r>
          </a:p>
        </p:txBody>
      </p:sp>
      <p:sp>
        <p:nvSpPr>
          <p:cNvPr id="50184"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0185" name="AutoShape 10"/>
          <p:cNvSpPr>
            <a:spLocks noChangeArrowheads="1"/>
          </p:cNvSpPr>
          <p:nvPr/>
        </p:nvSpPr>
        <p:spPr bwMode="auto">
          <a:xfrm>
            <a:off x="5821363" y="4102100"/>
            <a:ext cx="3303587" cy="28178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anchor="ctr"/>
          <a:lstStyle/>
          <a:p>
            <a:endParaRPr lang="en-US"/>
          </a:p>
        </p:txBody>
      </p:sp>
      <p:sp>
        <p:nvSpPr>
          <p:cNvPr id="50186"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0187" name="Text Box 1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23</a:t>
            </a:r>
          </a:p>
        </p:txBody>
      </p:sp>
      <p:sp>
        <p:nvSpPr>
          <p:cNvPr id="50188" name="Text Box 14"/>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50189" name="Text Box 17"/>
          <p:cNvSpPr txBox="1">
            <a:spLocks noChangeArrowheads="1"/>
          </p:cNvSpPr>
          <p:nvPr/>
        </p:nvSpPr>
        <p:spPr bwMode="auto">
          <a:xfrm>
            <a:off x="925513" y="2949575"/>
            <a:ext cx="48244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618FFD"/>
              </a:buClr>
              <a:buFont typeface="Comic Sans MS" charset="0"/>
              <a:buNone/>
            </a:pPr>
            <a:r>
              <a:rPr lang="en-GB" sz="2000" b="1">
                <a:latin typeface="Comic Sans MS" charset="0"/>
              </a:rPr>
              <a:t>BERSIKULO I:</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ay nandiyan sa mulat-mula pa</a:t>
            </a:r>
          </a:p>
          <a:p>
            <a:pPr algn="ctr">
              <a:lnSpc>
                <a:spcPct val="100000"/>
              </a:lnSpc>
              <a:spcBef>
                <a:spcPts val="1250"/>
              </a:spcBef>
              <a:buClr>
                <a:srgbClr val="FFFF00"/>
              </a:buClr>
              <a:buFont typeface="Comic Sans MS" charset="0"/>
              <a:buNone/>
            </a:pPr>
            <a:r>
              <a:rPr lang="en-GB" sz="2000" b="1">
                <a:solidFill>
                  <a:srgbClr val="FFFF00"/>
                </a:solidFill>
                <a:latin typeface="Comic Sans MS" charset="0"/>
              </a:rPr>
              <a:t>Ang Katauhan </a:t>
            </a:r>
            <a:r>
              <a:rPr lang="en-GB" sz="2000" b="1" u="sng">
                <a:latin typeface="Comic Sans MS" charset="0"/>
              </a:rPr>
              <a:t>NIYA</a:t>
            </a:r>
            <a:r>
              <a:rPr lang="en-GB" sz="2000" b="1">
                <a:solidFill>
                  <a:srgbClr val="FFFF00"/>
                </a:solidFill>
                <a:latin typeface="Comic Sans MS" charset="0"/>
              </a:rPr>
              <a:t> ay bukod-tangi.</a:t>
            </a:r>
          </a:p>
          <a:p>
            <a:pPr algn="ctr">
              <a:lnSpc>
                <a:spcPct val="100000"/>
              </a:lnSpc>
              <a:spcBef>
                <a:spcPts val="1250"/>
              </a:spcBef>
              <a:buClr>
                <a:srgbClr val="FFFF00"/>
              </a:buClr>
              <a:buFont typeface="Comic Sans MS" charset="0"/>
              <a:buNone/>
            </a:pPr>
            <a:r>
              <a:rPr lang="en-GB" sz="2000" b="1" u="sng">
                <a:latin typeface="Comic Sans MS" charset="0"/>
              </a:rPr>
              <a:t>SIYA</a:t>
            </a:r>
            <a:r>
              <a:rPr lang="en-GB" sz="2000" b="1" u="sng">
                <a:solidFill>
                  <a:srgbClr val="FFFF00"/>
                </a:solidFill>
                <a:latin typeface="Comic Sans MS" charset="0"/>
              </a:rPr>
              <a:t> </a:t>
            </a:r>
            <a:r>
              <a:rPr lang="en-GB" sz="2000" b="1">
                <a:solidFill>
                  <a:srgbClr val="FFFF00"/>
                </a:solidFill>
                <a:latin typeface="Comic Sans MS" charset="0"/>
              </a:rPr>
              <a:t>ang Panginoon noon, ngayon at sa walang hanggan.</a:t>
            </a:r>
          </a:p>
        </p:txBody>
      </p:sp>
      <p:sp>
        <p:nvSpPr>
          <p:cNvPr id="50190" name="Text Box 48"/>
          <p:cNvSpPr txBox="1">
            <a:spLocks noChangeArrowheads="1"/>
          </p:cNvSpPr>
          <p:nvPr/>
        </p:nvSpPr>
        <p:spPr bwMode="auto">
          <a:xfrm>
            <a:off x="1123950" y="141288"/>
            <a:ext cx="8072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JUAN: BUUIN ANG MENSAHE</a:t>
            </a:r>
          </a:p>
        </p:txBody>
      </p:sp>
      <p:sp>
        <p:nvSpPr>
          <p:cNvPr id="50191" name="Text Box 19"/>
          <p:cNvSpPr txBox="1">
            <a:spLocks noChangeArrowheads="1"/>
          </p:cNvSpPr>
          <p:nvPr/>
        </p:nvSpPr>
        <p:spPr bwMode="auto">
          <a:xfrm>
            <a:off x="781050" y="819150"/>
            <a:ext cx="40322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GB" sz="3200" b="1" i="1">
                <a:solidFill>
                  <a:srgbClr val="FFFF00"/>
                </a:solidFill>
                <a:latin typeface="Comic Sans MS" charset="0"/>
              </a:rPr>
              <a:t>KAPITULO 1:</a:t>
            </a:r>
            <a:endParaRPr lang="en-US" sz="3200" b="1" i="1">
              <a:solidFill>
                <a:srgbClr val="FFFF00"/>
              </a:solidFill>
              <a:latin typeface="Comic Sans MS" charset="0"/>
            </a:endParaRPr>
          </a:p>
        </p:txBody>
      </p:sp>
      <p:sp>
        <p:nvSpPr>
          <p:cNvPr id="50192" name="Text Box 16"/>
          <p:cNvSpPr txBox="1">
            <a:spLocks noChangeArrowheads="1"/>
          </p:cNvSpPr>
          <p:nvPr/>
        </p:nvSpPr>
        <p:spPr bwMode="auto">
          <a:xfrm>
            <a:off x="925513" y="5181600"/>
            <a:ext cx="5040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latin typeface="Comic Sans MS" charset="0"/>
              </a:rPr>
              <a:t>	   </a:t>
            </a:r>
            <a:r>
              <a:rPr lang="en-GB" sz="2000" b="1">
                <a:solidFill>
                  <a:srgbClr val="FFFF00"/>
                </a:solidFill>
                <a:latin typeface="Comic Sans MS" charset="0"/>
              </a:rPr>
              <a:t>BERSIKULO 2:                      </a:t>
            </a:r>
            <a:r>
              <a:rPr lang="en-GB" sz="2000" b="1" u="sng">
                <a:latin typeface="Comic Sans MS" charset="0"/>
              </a:rPr>
              <a:t>SIYA</a:t>
            </a:r>
            <a:r>
              <a:rPr lang="en-GB" sz="2000" b="1">
                <a:solidFill>
                  <a:srgbClr val="FFFF00"/>
                </a:solidFill>
                <a:latin typeface="Comic Sans MS" charset="0"/>
              </a:rPr>
              <a:t> ay nandiyan magpawalang-hanggan.</a:t>
            </a:r>
          </a:p>
        </p:txBody>
      </p:sp>
      <p:sp>
        <p:nvSpPr>
          <p:cNvPr id="26634" name="Text Box 10"/>
          <p:cNvSpPr txBox="1">
            <a:spLocks noChangeArrowheads="1"/>
          </p:cNvSpPr>
          <p:nvPr/>
        </p:nvSpPr>
        <p:spPr bwMode="auto">
          <a:xfrm>
            <a:off x="6108700" y="4462463"/>
            <a:ext cx="28924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en-GB" sz="3600" b="1">
                <a:latin typeface="Helvetica" charset="0"/>
              </a:rPr>
              <a:t>Ito rin nang pasimula'y sumasa Dios</a:t>
            </a:r>
            <a:r>
              <a:rPr lang="en-GB" sz="3600" b="1">
                <a:solidFill>
                  <a:srgbClr val="FFFFFF"/>
                </a:solidFill>
                <a:latin typeface="Helvetica"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58400" cy="789305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52226"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27" name="Rectangle 3"/>
          <p:cNvSpPr>
            <a:spLocks noChangeArrowheads="1"/>
          </p:cNvSpPr>
          <p:nvPr/>
        </p:nvSpPr>
        <p:spPr bwMode="auto">
          <a:xfrm>
            <a:off x="473075" y="682625"/>
            <a:ext cx="9020175" cy="676910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52228" name="Text Box 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52229"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2230" name="Text Box 6"/>
          <p:cNvSpPr txBox="1">
            <a:spLocks noChangeArrowheads="1"/>
          </p:cNvSpPr>
          <p:nvPr/>
        </p:nvSpPr>
        <p:spPr bwMode="auto">
          <a:xfrm>
            <a:off x="492125" y="501650"/>
            <a:ext cx="90741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00"/>
              </a:buClr>
              <a:buFont typeface="Comic Sans MS" charset="0"/>
              <a:buNone/>
            </a:pPr>
            <a:endParaRPr lang="en-GB" sz="3200" b="1" i="1">
              <a:solidFill>
                <a:srgbClr val="FFFF00"/>
              </a:solidFill>
              <a:latin typeface="Comic Sans MS" charset="0"/>
            </a:endParaRPr>
          </a:p>
          <a:p>
            <a:pPr>
              <a:lnSpc>
                <a:spcPct val="100000"/>
              </a:lnSpc>
              <a:spcBef>
                <a:spcPts val="2000"/>
              </a:spcBef>
              <a:buClr>
                <a:srgbClr val="FFFF00"/>
              </a:buClr>
              <a:buFont typeface="Comic Sans MS" charset="0"/>
              <a:buNone/>
            </a:pPr>
            <a:r>
              <a:rPr lang="en-GB" sz="3200" b="1" i="1" u="sng">
                <a:solidFill>
                  <a:srgbClr val="08F2EE"/>
                </a:solidFill>
                <a:latin typeface="Comic Sans MS" charset="0"/>
              </a:rPr>
              <a:t>ANG 6 NA MAHALAGANG KATOTOHANAN</a:t>
            </a:r>
            <a:r>
              <a:rPr lang="en-GB" sz="3200" b="1" i="1">
                <a:solidFill>
                  <a:srgbClr val="FFFF00"/>
                </a:solidFill>
                <a:latin typeface="Comic Sans MS" charset="0"/>
              </a:rPr>
              <a:t> TUNGKOL KAY</a:t>
            </a:r>
          </a:p>
        </p:txBody>
      </p:sp>
      <p:sp>
        <p:nvSpPr>
          <p:cNvPr id="52231" name="Text Box 7"/>
          <p:cNvSpPr txBox="1">
            <a:spLocks noChangeArrowheads="1"/>
          </p:cNvSpPr>
          <p:nvPr/>
        </p:nvSpPr>
        <p:spPr bwMode="auto">
          <a:xfrm>
            <a:off x="3948113" y="1582738"/>
            <a:ext cx="5761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750"/>
              </a:spcBef>
              <a:buClr>
                <a:srgbClr val="FFFF00"/>
              </a:buClr>
              <a:buFont typeface="Arial" charset="0"/>
              <a:buNone/>
            </a:pPr>
            <a:r>
              <a:rPr lang="en-GB" sz="6000" b="1">
                <a:solidFill>
                  <a:srgbClr val="FFFF00"/>
                </a:solidFill>
                <a:latin typeface="Arial" charset="0"/>
              </a:rPr>
              <a:t>HESU-KRISTO!</a:t>
            </a:r>
          </a:p>
        </p:txBody>
      </p:sp>
      <p:sp>
        <p:nvSpPr>
          <p:cNvPr id="52232"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2233" name="AutoShape 10"/>
          <p:cNvSpPr>
            <a:spLocks noChangeArrowheads="1"/>
          </p:cNvSpPr>
          <p:nvPr/>
        </p:nvSpPr>
        <p:spPr bwMode="auto">
          <a:xfrm>
            <a:off x="5821363" y="4246563"/>
            <a:ext cx="3735387" cy="2960687"/>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anchor="ctr"/>
          <a:lstStyle/>
          <a:p>
            <a:endParaRPr lang="en-US"/>
          </a:p>
        </p:txBody>
      </p:sp>
      <p:sp>
        <p:nvSpPr>
          <p:cNvPr id="52234"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2235" name="Text Box 1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23</a:t>
            </a:r>
          </a:p>
        </p:txBody>
      </p:sp>
      <p:sp>
        <p:nvSpPr>
          <p:cNvPr id="52236" name="Text Box 14"/>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52237" name="Text Box 17"/>
          <p:cNvSpPr txBox="1">
            <a:spLocks noChangeArrowheads="1"/>
          </p:cNvSpPr>
          <p:nvPr/>
        </p:nvSpPr>
        <p:spPr bwMode="auto">
          <a:xfrm>
            <a:off x="852488" y="2600325"/>
            <a:ext cx="4968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618FFD"/>
              </a:buClr>
              <a:buFont typeface="Comic Sans MS" charset="0"/>
              <a:buNone/>
            </a:pPr>
            <a:r>
              <a:rPr lang="en-GB" sz="2000" b="1">
                <a:latin typeface="Comic Sans MS" charset="0"/>
              </a:rPr>
              <a:t>BERSIKULO I:</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ay nandiyan sa mulat-mula pa.</a:t>
            </a:r>
          </a:p>
          <a:p>
            <a:pPr algn="ctr">
              <a:lnSpc>
                <a:spcPct val="100000"/>
              </a:lnSpc>
              <a:spcBef>
                <a:spcPts val="1250"/>
              </a:spcBef>
              <a:buClr>
                <a:srgbClr val="FFFF00"/>
              </a:buClr>
              <a:buFont typeface="Comic Sans MS" charset="0"/>
              <a:buNone/>
            </a:pPr>
            <a:r>
              <a:rPr lang="en-GB" sz="2000" b="1">
                <a:solidFill>
                  <a:srgbClr val="FFFF00"/>
                </a:solidFill>
                <a:latin typeface="Comic Sans MS" charset="0"/>
              </a:rPr>
              <a:t>Ang Katauhan </a:t>
            </a:r>
            <a:r>
              <a:rPr lang="en-GB" sz="2000" b="1" u="sng">
                <a:latin typeface="Comic Sans MS" charset="0"/>
              </a:rPr>
              <a:t>NIYA</a:t>
            </a:r>
            <a:r>
              <a:rPr lang="en-GB" sz="2000" b="1">
                <a:solidFill>
                  <a:srgbClr val="FFFF00"/>
                </a:solidFill>
                <a:latin typeface="Comic Sans MS" charset="0"/>
              </a:rPr>
              <a:t> ay bukod-tangi.</a:t>
            </a:r>
          </a:p>
          <a:p>
            <a:pPr algn="ctr">
              <a:lnSpc>
                <a:spcPct val="100000"/>
              </a:lnSpc>
              <a:spcBef>
                <a:spcPts val="1250"/>
              </a:spcBef>
              <a:buClr>
                <a:srgbClr val="FFFF00"/>
              </a:buClr>
              <a:buFont typeface="Comic Sans MS" charset="0"/>
              <a:buNone/>
            </a:pPr>
            <a:r>
              <a:rPr lang="en-GB" sz="2000" b="1" u="sng">
                <a:latin typeface="Comic Sans MS" charset="0"/>
              </a:rPr>
              <a:t>SIYA</a:t>
            </a:r>
            <a:r>
              <a:rPr lang="en-GB" sz="2000" b="1" u="sng">
                <a:solidFill>
                  <a:srgbClr val="FFFF00"/>
                </a:solidFill>
                <a:latin typeface="Comic Sans MS" charset="0"/>
              </a:rPr>
              <a:t> </a:t>
            </a:r>
            <a:r>
              <a:rPr lang="en-GB" sz="2000" b="1">
                <a:solidFill>
                  <a:srgbClr val="FFFF00"/>
                </a:solidFill>
                <a:latin typeface="Comic Sans MS" charset="0"/>
              </a:rPr>
              <a:t>ang Panginoon noon, ngayon at sa walang hanggan.</a:t>
            </a:r>
          </a:p>
        </p:txBody>
      </p:sp>
      <p:sp>
        <p:nvSpPr>
          <p:cNvPr id="52238" name="Text Box 48"/>
          <p:cNvSpPr txBox="1">
            <a:spLocks noChangeArrowheads="1"/>
          </p:cNvSpPr>
          <p:nvPr/>
        </p:nvSpPr>
        <p:spPr bwMode="auto">
          <a:xfrm>
            <a:off x="1123950" y="141288"/>
            <a:ext cx="8072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JUAN: BUUIN ANG MENSAHE</a:t>
            </a:r>
          </a:p>
        </p:txBody>
      </p:sp>
      <p:sp>
        <p:nvSpPr>
          <p:cNvPr id="52239" name="Text Box 16"/>
          <p:cNvSpPr txBox="1">
            <a:spLocks noChangeArrowheads="1"/>
          </p:cNvSpPr>
          <p:nvPr/>
        </p:nvSpPr>
        <p:spPr bwMode="auto">
          <a:xfrm>
            <a:off x="492125" y="717550"/>
            <a:ext cx="40322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GB" sz="3200" b="1" i="1">
                <a:solidFill>
                  <a:srgbClr val="FFFF00"/>
                </a:solidFill>
                <a:latin typeface="Comic Sans MS" charset="0"/>
              </a:rPr>
              <a:t>KAPITULO 1:</a:t>
            </a:r>
            <a:endParaRPr lang="en-US" sz="3200" b="1" i="1">
              <a:solidFill>
                <a:srgbClr val="FFFF00"/>
              </a:solidFill>
              <a:latin typeface="Comic Sans MS" charset="0"/>
            </a:endParaRPr>
          </a:p>
        </p:txBody>
      </p:sp>
      <p:sp>
        <p:nvSpPr>
          <p:cNvPr id="52240" name="Text Box 16"/>
          <p:cNvSpPr txBox="1">
            <a:spLocks noChangeArrowheads="1"/>
          </p:cNvSpPr>
          <p:nvPr/>
        </p:nvSpPr>
        <p:spPr bwMode="auto">
          <a:xfrm>
            <a:off x="781050" y="4749800"/>
            <a:ext cx="50403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latin typeface="Comic Sans MS" charset="0"/>
              </a:rPr>
              <a:t>	    BERSIKULO 2:</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ay nandiyan magpawalang-hanggan. </a:t>
            </a:r>
          </a:p>
        </p:txBody>
      </p:sp>
      <p:sp>
        <p:nvSpPr>
          <p:cNvPr id="52241" name="Text Box 17"/>
          <p:cNvSpPr txBox="1">
            <a:spLocks noChangeArrowheads="1"/>
          </p:cNvSpPr>
          <p:nvPr/>
        </p:nvSpPr>
        <p:spPr bwMode="auto">
          <a:xfrm>
            <a:off x="852488" y="5848350"/>
            <a:ext cx="5256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solidFill>
                  <a:srgbClr val="618FFD"/>
                </a:solidFill>
                <a:latin typeface="Comic Sans MS" charset="0"/>
              </a:rPr>
              <a:t>            </a:t>
            </a:r>
            <a:r>
              <a:rPr lang="en-GB" sz="2000" b="1">
                <a:solidFill>
                  <a:srgbClr val="FFFF00"/>
                </a:solidFill>
                <a:latin typeface="Comic Sans MS" charset="0"/>
              </a:rPr>
              <a:t>BERSIKULO 3:                           </a:t>
            </a:r>
            <a:r>
              <a:rPr lang="en-GB" sz="2000" b="1" u="sng">
                <a:latin typeface="Comic Sans MS" charset="0"/>
              </a:rPr>
              <a:t>SIYA</a:t>
            </a:r>
            <a:r>
              <a:rPr lang="en-GB" sz="2000" b="1">
                <a:solidFill>
                  <a:srgbClr val="FFFF00"/>
                </a:solidFill>
                <a:latin typeface="Comic Sans MS" charset="0"/>
              </a:rPr>
              <a:t> ang Maylikha ng Sandaigdigan.        </a:t>
            </a:r>
          </a:p>
        </p:txBody>
      </p:sp>
      <p:sp>
        <p:nvSpPr>
          <p:cNvPr id="27658" name="Text Box 10"/>
          <p:cNvSpPr txBox="1">
            <a:spLocks noChangeArrowheads="1"/>
          </p:cNvSpPr>
          <p:nvPr/>
        </p:nvSpPr>
        <p:spPr bwMode="auto">
          <a:xfrm>
            <a:off x="6108700" y="4246563"/>
            <a:ext cx="33972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en-GB" sz="2800" b="1">
                <a:latin typeface="Helvetica" charset="0"/>
              </a:rPr>
              <a:t>Ang lahat ng mga bagay ay ginawa sa pamamagitan niya; at alin man sa lahat ng ginawa ay hindi ginawa kung wala siya.</a:t>
            </a:r>
            <a:endParaRPr lang="en-GB" b="1">
              <a:solidFill>
                <a:srgbClr val="FFFFFF"/>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58400" cy="789305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54274"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75" name="Rectangle 3"/>
          <p:cNvSpPr>
            <a:spLocks noChangeArrowheads="1"/>
          </p:cNvSpPr>
          <p:nvPr/>
        </p:nvSpPr>
        <p:spPr bwMode="auto">
          <a:xfrm>
            <a:off x="420688" y="646113"/>
            <a:ext cx="9020175" cy="676910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54276" name="Text Box 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54277"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4278" name="Text Box 6"/>
          <p:cNvSpPr txBox="1">
            <a:spLocks noChangeArrowheads="1"/>
          </p:cNvSpPr>
          <p:nvPr/>
        </p:nvSpPr>
        <p:spPr bwMode="auto">
          <a:xfrm>
            <a:off x="492125" y="501650"/>
            <a:ext cx="90741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00"/>
              </a:buClr>
              <a:buFont typeface="Comic Sans MS" charset="0"/>
              <a:buNone/>
            </a:pPr>
            <a:endParaRPr lang="en-GB" sz="3200" b="1" i="1">
              <a:solidFill>
                <a:srgbClr val="FFFF00"/>
              </a:solidFill>
              <a:latin typeface="Comic Sans MS" charset="0"/>
            </a:endParaRPr>
          </a:p>
          <a:p>
            <a:pPr>
              <a:lnSpc>
                <a:spcPct val="100000"/>
              </a:lnSpc>
              <a:spcBef>
                <a:spcPts val="2000"/>
              </a:spcBef>
              <a:buClr>
                <a:srgbClr val="FFFF00"/>
              </a:buClr>
              <a:buFont typeface="Comic Sans MS" charset="0"/>
              <a:buNone/>
            </a:pPr>
            <a:r>
              <a:rPr lang="en-GB" sz="3200" b="1" i="1" u="sng">
                <a:solidFill>
                  <a:srgbClr val="08F2EE"/>
                </a:solidFill>
                <a:latin typeface="Comic Sans MS" charset="0"/>
              </a:rPr>
              <a:t>ANG 6 NA MAHALAGANG KATOTOHANAN</a:t>
            </a:r>
            <a:r>
              <a:rPr lang="en-GB" sz="3200" b="1" i="1">
                <a:solidFill>
                  <a:srgbClr val="FFFF00"/>
                </a:solidFill>
                <a:latin typeface="Comic Sans MS" charset="0"/>
              </a:rPr>
              <a:t> TUNGKOL KAY</a:t>
            </a:r>
          </a:p>
        </p:txBody>
      </p:sp>
      <p:sp>
        <p:nvSpPr>
          <p:cNvPr id="54279" name="Text Box 7"/>
          <p:cNvSpPr txBox="1">
            <a:spLocks noChangeArrowheads="1"/>
          </p:cNvSpPr>
          <p:nvPr/>
        </p:nvSpPr>
        <p:spPr bwMode="auto">
          <a:xfrm>
            <a:off x="3948113" y="1582738"/>
            <a:ext cx="5761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750"/>
              </a:spcBef>
              <a:buClr>
                <a:srgbClr val="FFFF00"/>
              </a:buClr>
              <a:buFont typeface="Arial" charset="0"/>
              <a:buNone/>
            </a:pPr>
            <a:r>
              <a:rPr lang="en-GB" sz="6000" b="1">
                <a:solidFill>
                  <a:srgbClr val="FFFF00"/>
                </a:solidFill>
                <a:latin typeface="Arial" charset="0"/>
              </a:rPr>
              <a:t>HESU-KRISTO!</a:t>
            </a:r>
          </a:p>
        </p:txBody>
      </p:sp>
      <p:sp>
        <p:nvSpPr>
          <p:cNvPr id="54280"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4281" name="AutoShape 10"/>
          <p:cNvSpPr>
            <a:spLocks noChangeArrowheads="1"/>
          </p:cNvSpPr>
          <p:nvPr/>
        </p:nvSpPr>
        <p:spPr bwMode="auto">
          <a:xfrm>
            <a:off x="5830888" y="4246563"/>
            <a:ext cx="3951287" cy="3095625"/>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anchor="ctr"/>
          <a:lstStyle/>
          <a:p>
            <a:endParaRPr lang="en-US"/>
          </a:p>
        </p:txBody>
      </p:sp>
      <p:sp>
        <p:nvSpPr>
          <p:cNvPr id="54282"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4283" name="Text Box 1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23</a:t>
            </a:r>
          </a:p>
        </p:txBody>
      </p:sp>
      <p:sp>
        <p:nvSpPr>
          <p:cNvPr id="54284" name="Text Box 14"/>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54285" name="Text Box 17"/>
          <p:cNvSpPr txBox="1">
            <a:spLocks noChangeArrowheads="1"/>
          </p:cNvSpPr>
          <p:nvPr/>
        </p:nvSpPr>
        <p:spPr bwMode="auto">
          <a:xfrm>
            <a:off x="708025" y="2373313"/>
            <a:ext cx="48244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618FFD"/>
              </a:buClr>
              <a:buFont typeface="Comic Sans MS" charset="0"/>
              <a:buNone/>
            </a:pPr>
            <a:r>
              <a:rPr lang="en-GB" sz="2000" b="1">
                <a:latin typeface="Comic Sans MS" charset="0"/>
              </a:rPr>
              <a:t>BERSIKULO I:</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ay nandiyan sa mulat-mula pa.</a:t>
            </a:r>
          </a:p>
          <a:p>
            <a:pPr algn="ctr">
              <a:lnSpc>
                <a:spcPct val="100000"/>
              </a:lnSpc>
              <a:spcBef>
                <a:spcPts val="1250"/>
              </a:spcBef>
              <a:buClr>
                <a:srgbClr val="FFFF00"/>
              </a:buClr>
              <a:buFont typeface="Comic Sans MS" charset="0"/>
              <a:buNone/>
            </a:pPr>
            <a:r>
              <a:rPr lang="en-GB" sz="2000" b="1">
                <a:solidFill>
                  <a:srgbClr val="FFFF00"/>
                </a:solidFill>
                <a:latin typeface="Comic Sans MS" charset="0"/>
              </a:rPr>
              <a:t>Ang Katauhan </a:t>
            </a:r>
            <a:r>
              <a:rPr lang="en-GB" sz="2000" b="1" u="sng">
                <a:latin typeface="Comic Sans MS" charset="0"/>
              </a:rPr>
              <a:t>NIYA</a:t>
            </a:r>
            <a:r>
              <a:rPr lang="en-GB" sz="2000" b="1">
                <a:solidFill>
                  <a:srgbClr val="FFFF00"/>
                </a:solidFill>
                <a:latin typeface="Comic Sans MS" charset="0"/>
              </a:rPr>
              <a:t> ay bukod-tangi.</a:t>
            </a:r>
          </a:p>
          <a:p>
            <a:pPr algn="ctr">
              <a:lnSpc>
                <a:spcPct val="100000"/>
              </a:lnSpc>
              <a:spcBef>
                <a:spcPts val="1250"/>
              </a:spcBef>
              <a:buClr>
                <a:srgbClr val="FFFF00"/>
              </a:buClr>
              <a:buFont typeface="Comic Sans MS" charset="0"/>
              <a:buNone/>
            </a:pPr>
            <a:r>
              <a:rPr lang="en-GB" sz="2000" b="1" u="sng">
                <a:latin typeface="Comic Sans MS" charset="0"/>
              </a:rPr>
              <a:t>SIYA</a:t>
            </a:r>
            <a:r>
              <a:rPr lang="en-GB" sz="2000" b="1" u="sng">
                <a:solidFill>
                  <a:srgbClr val="FFFF00"/>
                </a:solidFill>
                <a:latin typeface="Comic Sans MS" charset="0"/>
              </a:rPr>
              <a:t> </a:t>
            </a:r>
            <a:r>
              <a:rPr lang="en-GB" sz="2000" b="1">
                <a:solidFill>
                  <a:srgbClr val="FFFF00"/>
                </a:solidFill>
                <a:latin typeface="Comic Sans MS" charset="0"/>
              </a:rPr>
              <a:t>ang Panginoon noon, ngayon at sa walang hanggan.</a:t>
            </a:r>
          </a:p>
        </p:txBody>
      </p:sp>
      <p:sp>
        <p:nvSpPr>
          <p:cNvPr id="54286" name="Text Box 48"/>
          <p:cNvSpPr txBox="1">
            <a:spLocks noChangeArrowheads="1"/>
          </p:cNvSpPr>
          <p:nvPr/>
        </p:nvSpPr>
        <p:spPr bwMode="auto">
          <a:xfrm>
            <a:off x="1123950" y="141288"/>
            <a:ext cx="8072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JUAN: BUUIN ANG MENSAHE</a:t>
            </a:r>
          </a:p>
        </p:txBody>
      </p:sp>
      <p:sp>
        <p:nvSpPr>
          <p:cNvPr id="54287" name="Text Box 16"/>
          <p:cNvSpPr txBox="1">
            <a:spLocks noChangeArrowheads="1"/>
          </p:cNvSpPr>
          <p:nvPr/>
        </p:nvSpPr>
        <p:spPr bwMode="auto">
          <a:xfrm>
            <a:off x="492125" y="717550"/>
            <a:ext cx="40322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GB" sz="3200" b="1" i="1">
                <a:solidFill>
                  <a:srgbClr val="FFFF00"/>
                </a:solidFill>
                <a:latin typeface="Comic Sans MS" charset="0"/>
              </a:rPr>
              <a:t>KAPITULO 1:</a:t>
            </a:r>
            <a:endParaRPr lang="en-US" sz="3200" b="1" i="1">
              <a:solidFill>
                <a:srgbClr val="FFFF00"/>
              </a:solidFill>
              <a:latin typeface="Comic Sans MS" charset="0"/>
            </a:endParaRPr>
          </a:p>
        </p:txBody>
      </p:sp>
      <p:sp>
        <p:nvSpPr>
          <p:cNvPr id="54288" name="Text Box 16"/>
          <p:cNvSpPr txBox="1">
            <a:spLocks noChangeArrowheads="1"/>
          </p:cNvSpPr>
          <p:nvPr/>
        </p:nvSpPr>
        <p:spPr bwMode="auto">
          <a:xfrm>
            <a:off x="852488" y="4392613"/>
            <a:ext cx="5040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latin typeface="Comic Sans MS" charset="0"/>
              </a:rPr>
              <a:t>	    BERSIKULO 2:</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ay nandiyan magpawalang-hanggan.  </a:t>
            </a:r>
          </a:p>
        </p:txBody>
      </p:sp>
      <p:sp>
        <p:nvSpPr>
          <p:cNvPr id="54289" name="Text Box 17"/>
          <p:cNvSpPr txBox="1">
            <a:spLocks noChangeArrowheads="1"/>
          </p:cNvSpPr>
          <p:nvPr/>
        </p:nvSpPr>
        <p:spPr bwMode="auto">
          <a:xfrm>
            <a:off x="852488" y="5200650"/>
            <a:ext cx="5256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solidFill>
                  <a:srgbClr val="618FFD"/>
                </a:solidFill>
                <a:latin typeface="Comic Sans MS" charset="0"/>
              </a:rPr>
              <a:t>            </a:t>
            </a:r>
            <a:r>
              <a:rPr lang="en-GB" sz="2000" b="1">
                <a:latin typeface="Comic Sans MS" charset="0"/>
              </a:rPr>
              <a:t>BERSIKULO 3:</a:t>
            </a:r>
            <a:r>
              <a:rPr lang="en-GB" sz="2000" b="1">
                <a:solidFill>
                  <a:srgbClr val="FFFF00"/>
                </a:solidFill>
                <a:latin typeface="Comic Sans MS" charset="0"/>
              </a:rPr>
              <a:t>                           </a:t>
            </a:r>
            <a:r>
              <a:rPr lang="en-GB" sz="2000" b="1" u="sng">
                <a:latin typeface="Comic Sans MS" charset="0"/>
              </a:rPr>
              <a:t>SIYA</a:t>
            </a:r>
            <a:r>
              <a:rPr lang="en-GB" sz="2000" b="1">
                <a:solidFill>
                  <a:srgbClr val="FFFF00"/>
                </a:solidFill>
                <a:latin typeface="Comic Sans MS" charset="0"/>
              </a:rPr>
              <a:t> ang Maylikha ng Sandaigdigan        </a:t>
            </a:r>
          </a:p>
        </p:txBody>
      </p:sp>
      <p:sp>
        <p:nvSpPr>
          <p:cNvPr id="27658" name="Text Box 10"/>
          <p:cNvSpPr txBox="1">
            <a:spLocks noChangeArrowheads="1"/>
          </p:cNvSpPr>
          <p:nvPr/>
        </p:nvSpPr>
        <p:spPr bwMode="auto">
          <a:xfrm>
            <a:off x="5965825" y="4533900"/>
            <a:ext cx="38989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pPr>
            <a:r>
              <a:rPr lang="en-GB" sz="1800" b="1">
                <a:latin typeface="Helvetica" charset="0"/>
              </a:rPr>
              <a:t>Nasa kaniya ang buhay; at ang buhay ay siyang ilaw ng mga tao. At ang ilaw ay lumiliwanag sa kadiliman; at ito'y hindi napag-unawa ng kadiliman…Nagkaroon ng tunay na ilaw, sa makatuwid baga'y ang ilaw na lumiliwanag sa bawa't tao, na pumaparito sa sanglibutan.</a:t>
            </a:r>
            <a:endParaRPr lang="en-GB" sz="1800" b="1">
              <a:solidFill>
                <a:srgbClr val="FFFFFF"/>
              </a:solidFill>
              <a:latin typeface="Helvetica" charset="0"/>
            </a:endParaRPr>
          </a:p>
        </p:txBody>
      </p:sp>
      <p:sp>
        <p:nvSpPr>
          <p:cNvPr id="54291" name="Text Box 10"/>
          <p:cNvSpPr txBox="1">
            <a:spLocks noChangeArrowheads="1"/>
          </p:cNvSpPr>
          <p:nvPr/>
        </p:nvSpPr>
        <p:spPr bwMode="auto">
          <a:xfrm>
            <a:off x="852488" y="6046788"/>
            <a:ext cx="48974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618FFD"/>
              </a:buClr>
              <a:buFont typeface="Comic Sans MS" charset="0"/>
              <a:buNone/>
            </a:pPr>
            <a:r>
              <a:rPr lang="en-GB" sz="2000" b="1">
                <a:solidFill>
                  <a:srgbClr val="618FFD"/>
                </a:solidFill>
                <a:latin typeface="Comic Sans MS" charset="0"/>
              </a:rPr>
              <a:t>	  </a:t>
            </a:r>
            <a:r>
              <a:rPr lang="en-GB" sz="2000" b="1">
                <a:solidFill>
                  <a:srgbClr val="FFFF00"/>
                </a:solidFill>
                <a:latin typeface="Comic Sans MS" charset="0"/>
              </a:rPr>
              <a:t>BERSIKULO 4, 5, 9:                  </a:t>
            </a:r>
            <a:r>
              <a:rPr lang="en-GB" sz="2000" b="1" u="sng">
                <a:latin typeface="Comic Sans MS" charset="0"/>
              </a:rPr>
              <a:t>SIYA</a:t>
            </a:r>
            <a:r>
              <a:rPr lang="en-GB" sz="2000" b="1">
                <a:solidFill>
                  <a:srgbClr val="FFFF00"/>
                </a:solidFill>
                <a:latin typeface="Comic Sans MS" charset="0"/>
              </a:rPr>
              <a:t> ang Bukal ng lahat na Liwanag at Buhay.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2563"/>
            <a:ext cx="9577388" cy="7518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5632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23" name="Rectangle 3"/>
          <p:cNvSpPr>
            <a:spLocks noChangeArrowheads="1"/>
          </p:cNvSpPr>
          <p:nvPr/>
        </p:nvSpPr>
        <p:spPr bwMode="auto">
          <a:xfrm>
            <a:off x="996950" y="646113"/>
            <a:ext cx="7920038" cy="66246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21508" name="AutoShape 4"/>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3399"/>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0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3399"/>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21510" name="AutoShape 6"/>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chemeClr val="accent2"/>
              </a:gs>
              <a:gs pos="100000">
                <a:srgbClr val="00122D"/>
              </a:gs>
            </a:gsLst>
            <a:lin ang="18900000" scaled="1"/>
          </a:gradFill>
          <a:ln w="76327">
            <a:solidFill>
              <a:srgbClr val="00279F"/>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6327" name="Rectangle 7"/>
          <p:cNvSpPr>
            <a:spLocks noChangeArrowheads="1"/>
          </p:cNvSpPr>
          <p:nvPr/>
        </p:nvSpPr>
        <p:spPr bwMode="auto">
          <a:xfrm>
            <a:off x="2516188" y="4184650"/>
            <a:ext cx="22399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LUKAS</a:t>
            </a:r>
          </a:p>
        </p:txBody>
      </p:sp>
      <p:sp>
        <p:nvSpPr>
          <p:cNvPr id="56328" name="Rectangle 8"/>
          <p:cNvSpPr>
            <a:spLocks noChangeArrowheads="1"/>
          </p:cNvSpPr>
          <p:nvPr/>
        </p:nvSpPr>
        <p:spPr bwMode="auto">
          <a:xfrm>
            <a:off x="1933575" y="1138238"/>
            <a:ext cx="2590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MATEO</a:t>
            </a:r>
          </a:p>
        </p:txBody>
      </p:sp>
      <p:sp>
        <p:nvSpPr>
          <p:cNvPr id="56329" name="Rectangle 9"/>
          <p:cNvSpPr>
            <a:spLocks noChangeArrowheads="1"/>
          </p:cNvSpPr>
          <p:nvPr/>
        </p:nvSpPr>
        <p:spPr bwMode="auto">
          <a:xfrm>
            <a:off x="6146800" y="1162050"/>
            <a:ext cx="22399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MARKUS</a:t>
            </a:r>
          </a:p>
        </p:txBody>
      </p:sp>
      <p:sp>
        <p:nvSpPr>
          <p:cNvPr id="56330"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1" name="Rectangle 16"/>
          <p:cNvSpPr>
            <a:spLocks noChangeArrowheads="1"/>
          </p:cNvSpPr>
          <p:nvPr/>
        </p:nvSpPr>
        <p:spPr bwMode="auto">
          <a:xfrm>
            <a:off x="5576888" y="29241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2"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3"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4" name="Rectangle 30"/>
          <p:cNvSpPr>
            <a:spLocks noChangeArrowheads="1"/>
          </p:cNvSpPr>
          <p:nvPr/>
        </p:nvSpPr>
        <p:spPr bwMode="auto">
          <a:xfrm>
            <a:off x="1573213" y="2898775"/>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ANO ANG KANYANG:</a:t>
            </a:r>
          </a:p>
        </p:txBody>
      </p:sp>
      <p:sp>
        <p:nvSpPr>
          <p:cNvPr id="56335" name="Rectangle 31"/>
          <p:cNvSpPr>
            <a:spLocks noChangeArrowheads="1"/>
          </p:cNvSpPr>
          <p:nvPr/>
        </p:nvSpPr>
        <p:spPr bwMode="auto">
          <a:xfrm>
            <a:off x="3157538" y="3082925"/>
            <a:ext cx="1511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0099CC"/>
                </a:solidFill>
                <a:latin typeface="Helvetica" charset="0"/>
              </a:rPr>
              <a:t>SINABI</a:t>
            </a:r>
          </a:p>
        </p:txBody>
      </p:sp>
      <p:sp>
        <p:nvSpPr>
          <p:cNvPr id="21542"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7">
            <a:solidFill>
              <a:schemeClr val="accent2"/>
            </a:solidFill>
            <a:miter lim="800000"/>
            <a:headEnd/>
            <a:tailEnd/>
          </a:ln>
          <a:effectLst>
            <a:outerShdw blurRad="63500" dist="16189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56337" name="Group 39"/>
          <p:cNvGrpSpPr>
            <a:grpSpLocks/>
          </p:cNvGrpSpPr>
          <p:nvPr/>
        </p:nvGrpSpPr>
        <p:grpSpPr bwMode="auto">
          <a:xfrm>
            <a:off x="1554163" y="1071563"/>
            <a:ext cx="4244975" cy="3749675"/>
            <a:chOff x="979" y="675"/>
            <a:chExt cx="2674" cy="2362"/>
          </a:xfrm>
        </p:grpSpPr>
        <p:sp>
          <p:nvSpPr>
            <p:cNvPr id="56380" name="Rectangle 40"/>
            <p:cNvSpPr>
              <a:spLocks noChangeArrowheads="1"/>
            </p:cNvSpPr>
            <p:nvPr/>
          </p:nvSpPr>
          <p:spPr bwMode="auto">
            <a:xfrm>
              <a:off x="3336" y="675"/>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00"/>
                  </a:solidFill>
                  <a:latin typeface="Helvetica" charset="0"/>
                </a:rPr>
                <a:t>2</a:t>
              </a:r>
            </a:p>
          </p:txBody>
        </p:sp>
        <p:sp>
          <p:nvSpPr>
            <p:cNvPr id="56381" name="Rectangle 41"/>
            <p:cNvSpPr>
              <a:spLocks noChangeArrowheads="1"/>
            </p:cNvSpPr>
            <p:nvPr/>
          </p:nvSpPr>
          <p:spPr bwMode="auto">
            <a:xfrm>
              <a:off x="989" y="2598"/>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00"/>
                  </a:solidFill>
                  <a:latin typeface="Helvetica" charset="0"/>
                </a:rPr>
                <a:t>3</a:t>
              </a:r>
            </a:p>
          </p:txBody>
        </p:sp>
        <p:sp>
          <p:nvSpPr>
            <p:cNvPr id="56382" name="Rectangle 42"/>
            <p:cNvSpPr>
              <a:spLocks noChangeArrowheads="1"/>
            </p:cNvSpPr>
            <p:nvPr/>
          </p:nvSpPr>
          <p:spPr bwMode="auto">
            <a:xfrm>
              <a:off x="3368" y="25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00"/>
                  </a:solidFill>
                  <a:latin typeface="Helvetica" charset="0"/>
                </a:rPr>
                <a:t>4</a:t>
              </a:r>
            </a:p>
          </p:txBody>
        </p:sp>
        <p:sp>
          <p:nvSpPr>
            <p:cNvPr id="56383" name="Rectangle 43"/>
            <p:cNvSpPr>
              <a:spLocks noChangeArrowheads="1"/>
            </p:cNvSpPr>
            <p:nvPr/>
          </p:nvSpPr>
          <p:spPr bwMode="auto">
            <a:xfrm>
              <a:off x="979" y="687"/>
              <a:ext cx="28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500"/>
                </a:spcBef>
                <a:buClr>
                  <a:srgbClr val="FAFD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00"/>
                  </a:solidFill>
                  <a:latin typeface="Helvetica" charset="0"/>
                </a:rPr>
                <a:t>1</a:t>
              </a:r>
            </a:p>
          </p:txBody>
        </p:sp>
      </p:grpSp>
      <p:sp>
        <p:nvSpPr>
          <p:cNvPr id="56338" name="Rectangle 44"/>
          <p:cNvSpPr>
            <a:spLocks noChangeArrowheads="1"/>
          </p:cNvSpPr>
          <p:nvPr/>
        </p:nvSpPr>
        <p:spPr bwMode="auto">
          <a:xfrm>
            <a:off x="6335713" y="4176713"/>
            <a:ext cx="16240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2250"/>
              </a:spcBef>
              <a:buClr>
                <a:srgbClr val="66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66FF99"/>
                </a:solidFill>
                <a:latin typeface="Helvetica" charset="0"/>
              </a:rPr>
              <a:t>JUAN</a:t>
            </a:r>
          </a:p>
        </p:txBody>
      </p:sp>
      <p:sp>
        <p:nvSpPr>
          <p:cNvPr id="56339" name="Text Box 5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56340" name="Text Box 54"/>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6341" name="Text Box 5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19</a:t>
            </a:r>
          </a:p>
        </p:txBody>
      </p:sp>
      <p:sp>
        <p:nvSpPr>
          <p:cNvPr id="56342" name="Text Box 56"/>
          <p:cNvSpPr txBox="1">
            <a:spLocks noChangeArrowheads="1"/>
          </p:cNvSpPr>
          <p:nvPr/>
        </p:nvSpPr>
        <p:spPr bwMode="auto">
          <a:xfrm>
            <a:off x="9572625" y="7366000"/>
            <a:ext cx="288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5</a:t>
            </a:r>
          </a:p>
        </p:txBody>
      </p:sp>
      <p:grpSp>
        <p:nvGrpSpPr>
          <p:cNvPr id="56343" name="Group 28"/>
          <p:cNvGrpSpPr>
            <a:grpSpLocks/>
          </p:cNvGrpSpPr>
          <p:nvPr/>
        </p:nvGrpSpPr>
        <p:grpSpPr bwMode="auto">
          <a:xfrm>
            <a:off x="1606550" y="1825625"/>
            <a:ext cx="3206750" cy="1063625"/>
            <a:chOff x="1012" y="1150"/>
            <a:chExt cx="2020" cy="670"/>
          </a:xfrm>
        </p:grpSpPr>
        <p:sp>
          <p:nvSpPr>
            <p:cNvPr id="56375" name="Rectangle 26"/>
            <p:cNvSpPr>
              <a:spLocks noChangeArrowheads="1"/>
            </p:cNvSpPr>
            <p:nvPr/>
          </p:nvSpPr>
          <p:spPr bwMode="auto">
            <a:xfrm>
              <a:off x="1012" y="1520"/>
              <a:ext cx="115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BILANG:</a:t>
              </a:r>
            </a:p>
          </p:txBody>
        </p:sp>
        <p:grpSp>
          <p:nvGrpSpPr>
            <p:cNvPr id="56376" name="Group 30"/>
            <p:cNvGrpSpPr>
              <a:grpSpLocks/>
            </p:cNvGrpSpPr>
            <p:nvPr/>
          </p:nvGrpSpPr>
          <p:grpSpPr bwMode="auto">
            <a:xfrm>
              <a:off x="1022" y="1150"/>
              <a:ext cx="2010" cy="670"/>
              <a:chOff x="1022" y="1150"/>
              <a:chExt cx="2010" cy="670"/>
            </a:xfrm>
          </p:grpSpPr>
          <p:sp>
            <p:nvSpPr>
              <p:cNvPr id="56377" name="Rectangle 27"/>
              <p:cNvSpPr>
                <a:spLocks noChangeArrowheads="1"/>
              </p:cNvSpPr>
              <p:nvPr/>
            </p:nvSpPr>
            <p:spPr bwMode="auto">
              <a:xfrm>
                <a:off x="1897" y="1495"/>
                <a:ext cx="8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HARI </a:t>
                </a:r>
              </a:p>
            </p:txBody>
          </p:sp>
          <p:sp>
            <p:nvSpPr>
              <p:cNvPr id="56378" name="Rectangle 19"/>
              <p:cNvSpPr>
                <a:spLocks noChangeArrowheads="1"/>
              </p:cNvSpPr>
              <p:nvPr/>
            </p:nvSpPr>
            <p:spPr bwMode="auto">
              <a:xfrm>
                <a:off x="1022" y="1195"/>
                <a:ext cx="86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SA MGA</a:t>
                </a:r>
                <a:r>
                  <a:rPr lang="en-GB" sz="2000" b="1">
                    <a:solidFill>
                      <a:schemeClr val="accent2"/>
                    </a:solidFill>
                    <a:latin typeface="Helvetica" charset="0"/>
                  </a:rPr>
                  <a:t>:</a:t>
                </a:r>
              </a:p>
            </p:txBody>
          </p:sp>
          <p:sp>
            <p:nvSpPr>
              <p:cNvPr id="56379" name="Rectangle 22"/>
              <p:cNvSpPr>
                <a:spLocks noChangeArrowheads="1"/>
              </p:cNvSpPr>
              <p:nvPr/>
            </p:nvSpPr>
            <p:spPr bwMode="auto">
              <a:xfrm>
                <a:off x="1657" y="1150"/>
                <a:ext cx="13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solidFill>
                      <a:srgbClr val="0099CC"/>
                    </a:solidFill>
                    <a:latin typeface="Helvetica" charset="0"/>
                  </a:rPr>
                  <a:t>HUDEO</a:t>
                </a:r>
              </a:p>
            </p:txBody>
          </p:sp>
        </p:grpSp>
      </p:grpSp>
      <p:sp>
        <p:nvSpPr>
          <p:cNvPr id="56344" name="Rectangle 26"/>
          <p:cNvSpPr>
            <a:spLocks noChangeArrowheads="1"/>
          </p:cNvSpPr>
          <p:nvPr/>
        </p:nvSpPr>
        <p:spPr bwMode="auto">
          <a:xfrm>
            <a:off x="5245100" y="2413000"/>
            <a:ext cx="1939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BILANG:</a:t>
            </a:r>
          </a:p>
        </p:txBody>
      </p:sp>
      <p:sp>
        <p:nvSpPr>
          <p:cNvPr id="56345" name="Rectangle 27"/>
          <p:cNvSpPr>
            <a:spLocks noChangeArrowheads="1"/>
          </p:cNvSpPr>
          <p:nvPr/>
        </p:nvSpPr>
        <p:spPr bwMode="auto">
          <a:xfrm>
            <a:off x="6613525" y="2362200"/>
            <a:ext cx="187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LINGKOD </a:t>
            </a:r>
          </a:p>
        </p:txBody>
      </p:sp>
      <p:sp>
        <p:nvSpPr>
          <p:cNvPr id="56346" name="Rectangle 19"/>
          <p:cNvSpPr>
            <a:spLocks noChangeArrowheads="1"/>
          </p:cNvSpPr>
          <p:nvPr/>
        </p:nvSpPr>
        <p:spPr bwMode="auto">
          <a:xfrm>
            <a:off x="5245100" y="1836738"/>
            <a:ext cx="1446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SA MGA</a:t>
            </a:r>
            <a:r>
              <a:rPr lang="en-GB" sz="2000" b="1">
                <a:solidFill>
                  <a:srgbClr val="FFEA18"/>
                </a:solidFill>
                <a:latin typeface="Helvetica" charset="0"/>
              </a:rPr>
              <a:t>:</a:t>
            </a:r>
          </a:p>
        </p:txBody>
      </p:sp>
      <p:sp>
        <p:nvSpPr>
          <p:cNvPr id="56347" name="Rectangle 22"/>
          <p:cNvSpPr>
            <a:spLocks noChangeArrowheads="1"/>
          </p:cNvSpPr>
          <p:nvPr/>
        </p:nvSpPr>
        <p:spPr bwMode="auto">
          <a:xfrm>
            <a:off x="6308725" y="1785938"/>
            <a:ext cx="23034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EA18"/>
                </a:solidFill>
                <a:latin typeface="Helvetica" charset="0"/>
              </a:rPr>
              <a:t>   </a:t>
            </a:r>
            <a:r>
              <a:rPr lang="en-GB" sz="2800" b="1">
                <a:solidFill>
                  <a:srgbClr val="0099CC"/>
                </a:solidFill>
                <a:latin typeface="Helvetica" charset="0"/>
              </a:rPr>
              <a:t>ROMANO</a:t>
            </a:r>
          </a:p>
        </p:txBody>
      </p:sp>
      <p:sp>
        <p:nvSpPr>
          <p:cNvPr id="56348" name="Rectangle 30"/>
          <p:cNvSpPr>
            <a:spLocks noChangeArrowheads="1"/>
          </p:cNvSpPr>
          <p:nvPr/>
        </p:nvSpPr>
        <p:spPr bwMode="auto">
          <a:xfrm>
            <a:off x="5316538" y="287813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ANO ANG KANYANG:</a:t>
            </a:r>
          </a:p>
        </p:txBody>
      </p:sp>
      <p:sp>
        <p:nvSpPr>
          <p:cNvPr id="56349" name="Rectangle 31"/>
          <p:cNvSpPr>
            <a:spLocks noChangeArrowheads="1"/>
          </p:cNvSpPr>
          <p:nvPr/>
        </p:nvSpPr>
        <p:spPr bwMode="auto">
          <a:xfrm>
            <a:off x="6756400" y="2949575"/>
            <a:ext cx="19446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0099CC"/>
                </a:solidFill>
                <a:latin typeface="Helvetica" charset="0"/>
              </a:rPr>
              <a:t>GINAWA</a:t>
            </a:r>
          </a:p>
        </p:txBody>
      </p:sp>
      <p:grpSp>
        <p:nvGrpSpPr>
          <p:cNvPr id="56350" name="Group 40"/>
          <p:cNvGrpSpPr>
            <a:grpSpLocks/>
          </p:cNvGrpSpPr>
          <p:nvPr/>
        </p:nvGrpSpPr>
        <p:grpSpPr bwMode="auto">
          <a:xfrm>
            <a:off x="1644650" y="4810125"/>
            <a:ext cx="3240088" cy="1452563"/>
            <a:chOff x="1036" y="3121"/>
            <a:chExt cx="2041" cy="915"/>
          </a:xfrm>
        </p:grpSpPr>
        <p:sp>
          <p:nvSpPr>
            <p:cNvPr id="56369" name="Rectangle 35"/>
            <p:cNvSpPr>
              <a:spLocks noChangeArrowheads="1"/>
            </p:cNvSpPr>
            <p:nvPr/>
          </p:nvSpPr>
          <p:spPr bwMode="auto">
            <a:xfrm>
              <a:off x="1717" y="349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DIOS/TAO</a:t>
              </a:r>
            </a:p>
          </p:txBody>
        </p:sp>
        <p:grpSp>
          <p:nvGrpSpPr>
            <p:cNvPr id="56370" name="Group 30"/>
            <p:cNvGrpSpPr>
              <a:grpSpLocks/>
            </p:cNvGrpSpPr>
            <p:nvPr/>
          </p:nvGrpSpPr>
          <p:grpSpPr bwMode="auto">
            <a:xfrm>
              <a:off x="1036" y="3134"/>
              <a:ext cx="862" cy="902"/>
              <a:chOff x="1161" y="3088"/>
              <a:chExt cx="617" cy="781"/>
            </a:xfrm>
          </p:grpSpPr>
          <p:sp>
            <p:nvSpPr>
              <p:cNvPr id="56372"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SA MGA</a:t>
                </a:r>
                <a:r>
                  <a:rPr lang="en-GB" sz="2000" b="1">
                    <a:solidFill>
                      <a:srgbClr val="FFEA18"/>
                    </a:solidFill>
                    <a:latin typeface="Helvetica" charset="0"/>
                  </a:rPr>
                  <a:t>:</a:t>
                </a:r>
              </a:p>
            </p:txBody>
          </p:sp>
          <p:sp>
            <p:nvSpPr>
              <p:cNvPr id="56373"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74"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6371" name="Rectangle 34"/>
            <p:cNvSpPr>
              <a:spLocks noChangeArrowheads="1"/>
            </p:cNvSpPr>
            <p:nvPr/>
          </p:nvSpPr>
          <p:spPr bwMode="auto">
            <a:xfrm>
              <a:off x="1853" y="3121"/>
              <a:ext cx="122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GRIYEGO</a:t>
              </a:r>
            </a:p>
          </p:txBody>
        </p:sp>
      </p:grpSp>
      <p:sp>
        <p:nvSpPr>
          <p:cNvPr id="56351" name="Rectangle 34"/>
          <p:cNvSpPr>
            <a:spLocks noChangeArrowheads="1"/>
          </p:cNvSpPr>
          <p:nvPr/>
        </p:nvSpPr>
        <p:spPr bwMode="auto">
          <a:xfrm>
            <a:off x="1500188" y="5399088"/>
            <a:ext cx="12969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BILANG</a:t>
            </a:r>
            <a:r>
              <a:rPr lang="en-GB" sz="2000" b="1">
                <a:solidFill>
                  <a:srgbClr val="FFEA18"/>
                </a:solidFill>
                <a:latin typeface="Helvetica" charset="0"/>
              </a:rPr>
              <a:t>:</a:t>
            </a:r>
          </a:p>
        </p:txBody>
      </p:sp>
      <p:sp>
        <p:nvSpPr>
          <p:cNvPr id="56352" name="Rectangle 30"/>
          <p:cNvSpPr>
            <a:spLocks noChangeArrowheads="1"/>
          </p:cNvSpPr>
          <p:nvPr/>
        </p:nvSpPr>
        <p:spPr bwMode="auto">
          <a:xfrm>
            <a:off x="1573213" y="5830888"/>
            <a:ext cx="16557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ANO ANG KANYANG</a:t>
            </a:r>
            <a:r>
              <a:rPr lang="en-GB" sz="2000" b="1">
                <a:solidFill>
                  <a:schemeClr val="accent2"/>
                </a:solidFill>
                <a:latin typeface="Helvetica" charset="0"/>
              </a:rPr>
              <a:t>:</a:t>
            </a:r>
          </a:p>
        </p:txBody>
      </p:sp>
      <p:sp>
        <p:nvSpPr>
          <p:cNvPr id="56353" name="Rectangle 31"/>
          <p:cNvSpPr>
            <a:spLocks noChangeArrowheads="1"/>
          </p:cNvSpPr>
          <p:nvPr/>
        </p:nvSpPr>
        <p:spPr bwMode="auto">
          <a:xfrm>
            <a:off x="2941638" y="5962650"/>
            <a:ext cx="2016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0099CC"/>
                </a:solidFill>
                <a:latin typeface="Helvetica" charset="0"/>
              </a:rPr>
              <a:t>DINANAS</a:t>
            </a:r>
          </a:p>
        </p:txBody>
      </p:sp>
      <p:grpSp>
        <p:nvGrpSpPr>
          <p:cNvPr id="56354" name="Group 50"/>
          <p:cNvGrpSpPr>
            <a:grpSpLocks/>
          </p:cNvGrpSpPr>
          <p:nvPr/>
        </p:nvGrpSpPr>
        <p:grpSpPr bwMode="auto">
          <a:xfrm>
            <a:off x="5245100" y="4822825"/>
            <a:ext cx="3455988" cy="1441450"/>
            <a:chOff x="3304" y="3128"/>
            <a:chExt cx="2177" cy="908"/>
          </a:xfrm>
        </p:grpSpPr>
        <p:sp>
          <p:nvSpPr>
            <p:cNvPr id="56363" name="Rectangle 54"/>
            <p:cNvSpPr>
              <a:spLocks noChangeArrowheads="1"/>
            </p:cNvSpPr>
            <p:nvPr/>
          </p:nvSpPr>
          <p:spPr bwMode="auto">
            <a:xfrm>
              <a:off x="4166" y="3128"/>
              <a:ext cx="131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CECECE"/>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IGLESIYA</a:t>
              </a:r>
            </a:p>
          </p:txBody>
        </p:sp>
        <p:sp>
          <p:nvSpPr>
            <p:cNvPr id="56364" name="Rectangle 56"/>
            <p:cNvSpPr>
              <a:spLocks noChangeArrowheads="1"/>
            </p:cNvSpPr>
            <p:nvPr/>
          </p:nvSpPr>
          <p:spPr bwMode="auto">
            <a:xfrm>
              <a:off x="3440" y="3515"/>
              <a:ext cx="8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BILANG:</a:t>
              </a:r>
            </a:p>
          </p:txBody>
        </p:sp>
        <p:grpSp>
          <p:nvGrpSpPr>
            <p:cNvPr id="56365" name="Group 30"/>
            <p:cNvGrpSpPr>
              <a:grpSpLocks/>
            </p:cNvGrpSpPr>
            <p:nvPr/>
          </p:nvGrpSpPr>
          <p:grpSpPr bwMode="auto">
            <a:xfrm>
              <a:off x="3304" y="3134"/>
              <a:ext cx="862" cy="902"/>
              <a:chOff x="1161" y="3088"/>
              <a:chExt cx="617" cy="781"/>
            </a:xfrm>
          </p:grpSpPr>
          <p:sp>
            <p:nvSpPr>
              <p:cNvPr id="56366" name="Rectangle 31"/>
              <p:cNvSpPr>
                <a:spLocks noChangeArrowheads="1"/>
              </p:cNvSpPr>
              <p:nvPr/>
            </p:nvSpPr>
            <p:spPr bwMode="auto">
              <a:xfrm>
                <a:off x="1161" y="3088"/>
                <a:ext cx="58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SA MGA:</a:t>
                </a:r>
              </a:p>
            </p:txBody>
          </p:sp>
          <p:sp>
            <p:nvSpPr>
              <p:cNvPr id="56367"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68"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56355" name="Rectangle 27"/>
          <p:cNvSpPr>
            <a:spLocks noChangeArrowheads="1"/>
          </p:cNvSpPr>
          <p:nvPr/>
        </p:nvSpPr>
        <p:spPr bwMode="auto">
          <a:xfrm>
            <a:off x="6613525" y="5399088"/>
            <a:ext cx="18716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99CC"/>
                </a:solidFill>
                <a:latin typeface="Helvetica" charset="0"/>
              </a:rPr>
              <a:t>LINGKOD </a:t>
            </a:r>
          </a:p>
        </p:txBody>
      </p:sp>
      <p:sp>
        <p:nvSpPr>
          <p:cNvPr id="56356" name="Rectangle 30"/>
          <p:cNvSpPr>
            <a:spLocks noChangeArrowheads="1"/>
          </p:cNvSpPr>
          <p:nvPr/>
        </p:nvSpPr>
        <p:spPr bwMode="auto">
          <a:xfrm>
            <a:off x="5245100" y="5902325"/>
            <a:ext cx="1655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99CC"/>
                </a:solidFill>
                <a:latin typeface="Helvetica" charset="0"/>
              </a:rPr>
              <a:t>ANO ANG KANYANG:</a:t>
            </a:r>
          </a:p>
        </p:txBody>
      </p:sp>
      <p:sp>
        <p:nvSpPr>
          <p:cNvPr id="56357" name="Rectangle 31"/>
          <p:cNvSpPr>
            <a:spLocks noChangeArrowheads="1"/>
          </p:cNvSpPr>
          <p:nvPr/>
        </p:nvSpPr>
        <p:spPr bwMode="auto">
          <a:xfrm>
            <a:off x="6613525" y="5822950"/>
            <a:ext cx="1871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u="sng">
                <a:solidFill>
                  <a:srgbClr val="0099CC"/>
                </a:solidFill>
                <a:latin typeface="Helvetica" charset="0"/>
              </a:rPr>
              <a:t>IBIG IPABATID</a:t>
            </a:r>
          </a:p>
        </p:txBody>
      </p:sp>
      <p:sp>
        <p:nvSpPr>
          <p:cNvPr id="24624" name="Text Box 48"/>
          <p:cNvSpPr txBox="1">
            <a:spLocks noChangeArrowheads="1"/>
          </p:cNvSpPr>
          <p:nvPr/>
        </p:nvSpPr>
        <p:spPr bwMode="auto">
          <a:xfrm>
            <a:off x="349250" y="141288"/>
            <a:ext cx="9359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AFD00"/>
              </a:buClr>
              <a:buFont typeface="Comic Sans MS" charset="0"/>
              <a:buNone/>
            </a:pPr>
            <a:r>
              <a:rPr lang="en-GB" sz="3200" b="1">
                <a:solidFill>
                  <a:srgbClr val="FAFD00"/>
                </a:solidFill>
                <a:latin typeface="Comic Sans MS" charset="0"/>
              </a:rPr>
              <a:t>… AT ANG TAON/PANAHON SA PAGSULAT?</a:t>
            </a:r>
          </a:p>
        </p:txBody>
      </p:sp>
      <p:sp>
        <p:nvSpPr>
          <p:cNvPr id="29752" name="Text Box 56"/>
          <p:cNvSpPr txBox="1">
            <a:spLocks noChangeArrowheads="1"/>
          </p:cNvSpPr>
          <p:nvPr/>
        </p:nvSpPr>
        <p:spPr bwMode="auto">
          <a:xfrm>
            <a:off x="5173663" y="1835150"/>
            <a:ext cx="3455987" cy="1330325"/>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55000"/>
              </a:lnSpc>
              <a:spcBef>
                <a:spcPts val="3400"/>
              </a:spcBef>
              <a:buClr>
                <a:srgbClr val="FFEA18"/>
              </a:buClr>
              <a:buFont typeface="Comic Sans MS" charset="0"/>
              <a:buNone/>
              <a:defRPr/>
            </a:pPr>
            <a:r>
              <a:rPr lang="en-GB" sz="4800" b="1" smtClean="0">
                <a:solidFill>
                  <a:srgbClr val="FFEA18"/>
                </a:solidFill>
                <a:latin typeface="Comic Sans MS" charset="0"/>
              </a:rPr>
              <a:t>Taong</a:t>
            </a:r>
          </a:p>
          <a:p>
            <a:pPr algn="ctr">
              <a:lnSpc>
                <a:spcPct val="55000"/>
              </a:lnSpc>
              <a:spcBef>
                <a:spcPts val="3400"/>
              </a:spcBef>
              <a:buClr>
                <a:srgbClr val="FFEA18"/>
              </a:buClr>
              <a:buFont typeface="Comic Sans MS" charset="0"/>
              <a:buNone/>
              <a:defRPr/>
            </a:pPr>
            <a:r>
              <a:rPr lang="en-GB" sz="4800" b="1" smtClean="0">
                <a:solidFill>
                  <a:srgbClr val="FFEA18"/>
                </a:solidFill>
                <a:latin typeface="Comic Sans MS" charset="0"/>
              </a:rPr>
              <a:t>A.D.64-68</a:t>
            </a:r>
          </a:p>
        </p:txBody>
      </p:sp>
      <p:sp>
        <p:nvSpPr>
          <p:cNvPr id="29750" name="Text Box 54"/>
          <p:cNvSpPr txBox="1">
            <a:spLocks noChangeArrowheads="1"/>
          </p:cNvSpPr>
          <p:nvPr/>
        </p:nvSpPr>
        <p:spPr bwMode="auto">
          <a:xfrm>
            <a:off x="1428750" y="4533900"/>
            <a:ext cx="3455988" cy="1555750"/>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3375"/>
              </a:spcBef>
              <a:buClr>
                <a:srgbClr val="FFEA18"/>
              </a:buClr>
              <a:buFont typeface="Comic Sans MS" charset="0"/>
              <a:buNone/>
              <a:defRPr/>
            </a:pPr>
            <a:r>
              <a:rPr lang="en-GB" sz="4800" b="1" smtClean="0">
                <a:solidFill>
                  <a:srgbClr val="FFEA18"/>
                </a:solidFill>
                <a:latin typeface="Comic Sans MS" charset="0"/>
              </a:rPr>
              <a:t>Taong A.D.57-59</a:t>
            </a:r>
          </a:p>
        </p:txBody>
      </p:sp>
      <p:sp>
        <p:nvSpPr>
          <p:cNvPr id="29751" name="Text Box 55"/>
          <p:cNvSpPr txBox="1">
            <a:spLocks noChangeArrowheads="1"/>
          </p:cNvSpPr>
          <p:nvPr/>
        </p:nvSpPr>
        <p:spPr bwMode="auto">
          <a:xfrm>
            <a:off x="5245100" y="4533900"/>
            <a:ext cx="3455988" cy="2289175"/>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300"/>
              </a:spcBef>
              <a:buClr>
                <a:srgbClr val="FFEA18"/>
              </a:buClr>
              <a:buFont typeface="Comic Sans MS" charset="0"/>
              <a:buNone/>
              <a:defRPr/>
            </a:pPr>
            <a:r>
              <a:rPr lang="en-GB" sz="3200" b="1" smtClean="0">
                <a:solidFill>
                  <a:srgbClr val="FFEA18"/>
                </a:solidFill>
                <a:latin typeface="Comic Sans MS" charset="0"/>
              </a:rPr>
              <a:t>Taong A.D. 69</a:t>
            </a:r>
            <a:r>
              <a:rPr lang="en-GB" sz="3600" b="1" smtClean="0">
                <a:solidFill>
                  <a:srgbClr val="FFEA18"/>
                </a:solidFill>
                <a:latin typeface="Comic Sans MS" charset="0"/>
              </a:rPr>
              <a:t> </a:t>
            </a:r>
            <a:r>
              <a:rPr lang="en-GB" sz="3600" b="1" i="1" smtClean="0">
                <a:solidFill>
                  <a:srgbClr val="FFFFFF"/>
                </a:solidFill>
                <a:latin typeface="Comic Sans MS" charset="0"/>
              </a:rPr>
              <a:t>PAGKATAPOS ISULAT ANG SINOPTIK</a:t>
            </a:r>
            <a:endParaRPr lang="en-GB" sz="3600" b="1" smtClean="0">
              <a:solidFill>
                <a:srgbClr val="FFFFFF"/>
              </a:solidFill>
              <a:latin typeface="Comic Sans MS" charset="0"/>
            </a:endParaRPr>
          </a:p>
        </p:txBody>
      </p:sp>
      <p:sp>
        <p:nvSpPr>
          <p:cNvPr id="29753" name="Text Box 57"/>
          <p:cNvSpPr txBox="1">
            <a:spLocks noChangeArrowheads="1"/>
          </p:cNvSpPr>
          <p:nvPr/>
        </p:nvSpPr>
        <p:spPr bwMode="auto">
          <a:xfrm>
            <a:off x="1789113" y="1870075"/>
            <a:ext cx="2847975" cy="1409700"/>
          </a:xfrm>
          <a:prstGeom prst="rect">
            <a:avLst/>
          </a:prstGeom>
          <a:noFill/>
          <a:ln w="9525">
            <a:noFill/>
            <a:round/>
            <a:headEnd/>
            <a:tailEnd/>
          </a:ln>
          <a:effectLst>
            <a:outerShdw blurRad="63500" dist="38099" dir="2700000" algn="ctr" rotWithShape="0">
              <a:schemeClr val="tx1">
                <a:alpha val="74997"/>
              </a:scheme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90000"/>
              </a:lnSpc>
              <a:spcBef>
                <a:spcPts val="3000"/>
              </a:spcBef>
              <a:buClr>
                <a:srgbClr val="FFEA18"/>
              </a:buClr>
              <a:buFont typeface="Comic Sans MS" charset="0"/>
              <a:buNone/>
              <a:defRPr/>
            </a:pPr>
            <a:r>
              <a:rPr lang="en-GB" sz="4800" b="1" smtClean="0">
                <a:solidFill>
                  <a:srgbClr val="FFEA18"/>
                </a:solidFill>
                <a:latin typeface="Comic Sans MS" charset="0"/>
              </a:rPr>
              <a:t>Taong A.D.40s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4624"/>
                                        </p:tgtEl>
                                        <p:attrNameLst>
                                          <p:attrName>style.visibility</p:attrName>
                                        </p:attrNameLst>
                                      </p:cBhvr>
                                      <p:to>
                                        <p:strVal val="visible"/>
                                      </p:to>
                                    </p:set>
                                    <p:animEffect transition="in" filter="barn(outVertical)">
                                      <p:cBhvr>
                                        <p:cTn id="7" dur="500"/>
                                        <p:tgtEl>
                                          <p:spTgt spid="246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29753"/>
                                        </p:tgtEl>
                                        <p:attrNameLst>
                                          <p:attrName>style.visibility</p:attrName>
                                        </p:attrNameLst>
                                      </p:cBhvr>
                                      <p:to>
                                        <p:strVal val="visible"/>
                                      </p:to>
                                    </p:set>
                                    <p:animEffect transition="in" filter="fade">
                                      <p:cBhvr>
                                        <p:cTn id="12" dur="1000"/>
                                        <p:tgtEl>
                                          <p:spTgt spid="297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29750"/>
                                        </p:tgtEl>
                                        <p:attrNameLst>
                                          <p:attrName>style.visibility</p:attrName>
                                        </p:attrNameLst>
                                      </p:cBhvr>
                                      <p:to>
                                        <p:strVal val="visible"/>
                                      </p:to>
                                    </p:set>
                                    <p:animEffect transition="in" filter="fade">
                                      <p:cBhvr>
                                        <p:cTn id="17" dur="1000"/>
                                        <p:tgtEl>
                                          <p:spTgt spid="297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29752"/>
                                        </p:tgtEl>
                                        <p:attrNameLst>
                                          <p:attrName>style.visibility</p:attrName>
                                        </p:attrNameLst>
                                      </p:cBhvr>
                                      <p:to>
                                        <p:strVal val="visible"/>
                                      </p:to>
                                    </p:set>
                                    <p:animEffect transition="in" filter="fade">
                                      <p:cBhvr>
                                        <p:cTn id="22" dur="1000"/>
                                        <p:tgtEl>
                                          <p:spTgt spid="297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29751"/>
                                        </p:tgtEl>
                                        <p:attrNameLst>
                                          <p:attrName>style.visibility</p:attrName>
                                        </p:attrNameLst>
                                      </p:cBhvr>
                                      <p:to>
                                        <p:strVal val="visible"/>
                                      </p:to>
                                    </p:set>
                                    <p:animEffect transition="in" filter="fade">
                                      <p:cBhvr>
                                        <p:cTn id="27"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00025"/>
            <a:ext cx="9504363" cy="76469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pic>
        <p:nvPicPr>
          <p:cNvPr id="58370" name="Picture 1"/>
          <p:cNvPicPr>
            <a:picLocks noChangeAspect="1" noChangeArrowheads="1"/>
          </p:cNvPicPr>
          <p:nvPr/>
        </p:nvPicPr>
        <p:blipFill>
          <a:blip r:embed="rId5">
            <a:extLst>
              <a:ext uri="{28A0092B-C50C-407E-A947-70E740481C1C}">
                <a14:useLocalDpi xmlns:a14="http://schemas.microsoft.com/office/drawing/2010/main" val="0"/>
              </a:ext>
            </a:extLst>
          </a:blip>
          <a:srcRect l="6857" r="8611" b="1956"/>
          <a:stretch>
            <a:fillRect/>
          </a:stretch>
        </p:blipFill>
        <p:spPr bwMode="auto">
          <a:xfrm>
            <a:off x="2322513" y="1377950"/>
            <a:ext cx="52260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1"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72" name="Rectangle 4"/>
          <p:cNvSpPr>
            <a:spLocks noChangeArrowheads="1"/>
          </p:cNvSpPr>
          <p:nvPr/>
        </p:nvSpPr>
        <p:spPr bwMode="auto">
          <a:xfrm>
            <a:off x="1284288" y="790575"/>
            <a:ext cx="7481887" cy="66135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58373" name="AutoShape 5"/>
          <p:cNvSpPr>
            <a:spLocks noChangeArrowheads="1"/>
          </p:cNvSpPr>
          <p:nvPr/>
        </p:nvSpPr>
        <p:spPr bwMode="auto">
          <a:xfrm>
            <a:off x="5199063" y="100806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anchor="ctr"/>
          <a:lstStyle/>
          <a:p>
            <a:endParaRPr lang="en-US"/>
          </a:p>
        </p:txBody>
      </p:sp>
      <p:sp>
        <p:nvSpPr>
          <p:cNvPr id="58374"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anchor="ctr"/>
          <a:lstStyle/>
          <a:p>
            <a:endParaRPr lang="en-US"/>
          </a:p>
        </p:txBody>
      </p:sp>
      <p:sp>
        <p:nvSpPr>
          <p:cNvPr id="58375" name="AutoShape 7"/>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anchor="ctr"/>
          <a:lstStyle/>
          <a:p>
            <a:endParaRPr lang="en-US"/>
          </a:p>
        </p:txBody>
      </p:sp>
      <p:sp>
        <p:nvSpPr>
          <p:cNvPr id="58376" name="AutoShape 8"/>
          <p:cNvSpPr>
            <a:spLocks noChangeArrowheads="1"/>
          </p:cNvSpPr>
          <p:nvPr/>
        </p:nvSpPr>
        <p:spPr bwMode="auto">
          <a:xfrm>
            <a:off x="1471613" y="100012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anchor="ctr"/>
          <a:lstStyle/>
          <a:p>
            <a:endParaRPr lang="en-US"/>
          </a:p>
        </p:txBody>
      </p:sp>
      <p:sp>
        <p:nvSpPr>
          <p:cNvPr id="30729" name="Rectangle 9"/>
          <p:cNvSpPr>
            <a:spLocks noChangeArrowheads="1"/>
          </p:cNvSpPr>
          <p:nvPr/>
        </p:nvSpPr>
        <p:spPr bwMode="auto">
          <a:xfrm>
            <a:off x="1587500" y="1990725"/>
            <a:ext cx="31273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750"/>
              </a:spcBef>
              <a:buClr>
                <a:srgbClr val="5CF5F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5CF5F0"/>
                </a:solidFill>
                <a:latin typeface="Kosher-Normal" charset="0"/>
              </a:rPr>
              <a:t>MATEO</a:t>
            </a:r>
          </a:p>
        </p:txBody>
      </p:sp>
      <p:sp>
        <p:nvSpPr>
          <p:cNvPr id="30730" name="Rectangle 10"/>
          <p:cNvSpPr>
            <a:spLocks noChangeArrowheads="1"/>
          </p:cNvSpPr>
          <p:nvPr/>
        </p:nvSpPr>
        <p:spPr bwMode="auto">
          <a:xfrm>
            <a:off x="5389563" y="1984375"/>
            <a:ext cx="28305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750"/>
              </a:spcBef>
              <a:buClr>
                <a:srgbClr val="F65B7D"/>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F65B7D"/>
                </a:solidFill>
                <a:latin typeface="Kosher-Normal" charset="0"/>
              </a:rPr>
              <a:t>MARKUS</a:t>
            </a:r>
          </a:p>
        </p:txBody>
      </p:sp>
      <p:sp>
        <p:nvSpPr>
          <p:cNvPr id="30731" name="Rectangle 11"/>
          <p:cNvSpPr>
            <a:spLocks noChangeArrowheads="1"/>
          </p:cNvSpPr>
          <p:nvPr/>
        </p:nvSpPr>
        <p:spPr bwMode="auto">
          <a:xfrm>
            <a:off x="1973263" y="5064125"/>
            <a:ext cx="25304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750"/>
              </a:spcBef>
              <a:buClr>
                <a:srgbClr val="76F774"/>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76F774"/>
                </a:solidFill>
                <a:latin typeface="Kosher-Normal" charset="0"/>
              </a:rPr>
              <a:t>LUKAS</a:t>
            </a:r>
          </a:p>
        </p:txBody>
      </p:sp>
      <p:sp>
        <p:nvSpPr>
          <p:cNvPr id="30732" name="Rectangle 12"/>
          <p:cNvSpPr>
            <a:spLocks noChangeArrowheads="1"/>
          </p:cNvSpPr>
          <p:nvPr/>
        </p:nvSpPr>
        <p:spPr bwMode="auto">
          <a:xfrm>
            <a:off x="5988050" y="5070475"/>
            <a:ext cx="18351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750"/>
              </a:spcBef>
              <a:buClr>
                <a:srgbClr val="FFFFFF"/>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FFFFFF"/>
                </a:solidFill>
                <a:latin typeface="Kosher-Normal" charset="0"/>
              </a:rPr>
              <a:t>JUAN</a:t>
            </a:r>
          </a:p>
        </p:txBody>
      </p:sp>
      <p:sp>
        <p:nvSpPr>
          <p:cNvPr id="58381" name="Text Box 1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a:solidFill>
                  <a:srgbClr val="FFFFFF"/>
                </a:solidFill>
                <a:latin typeface="Comic Sans MS" charset="0"/>
              </a:rPr>
              <a:t> </a:t>
            </a:r>
          </a:p>
        </p:txBody>
      </p:sp>
      <p:sp>
        <p:nvSpPr>
          <p:cNvPr id="58382" name="Text Box 1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58383" name="Text Box 15"/>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28</a:t>
            </a:r>
          </a:p>
        </p:txBody>
      </p:sp>
      <p:sp>
        <p:nvSpPr>
          <p:cNvPr id="58384" name="Text Box 16"/>
          <p:cNvSpPr txBox="1">
            <a:spLocks noChangeArrowheads="1"/>
          </p:cNvSpPr>
          <p:nvPr/>
        </p:nvSpPr>
        <p:spPr bwMode="auto">
          <a:xfrm>
            <a:off x="95837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sp>
        <p:nvSpPr>
          <p:cNvPr id="30742" name="Rectangle 22"/>
          <p:cNvSpPr>
            <a:spLocks noChangeArrowheads="1"/>
          </p:cNvSpPr>
          <p:nvPr/>
        </p:nvSpPr>
        <p:spPr bwMode="auto">
          <a:xfrm>
            <a:off x="1068388" y="646113"/>
            <a:ext cx="8064500" cy="6891337"/>
          </a:xfrm>
          <a:prstGeom prst="rect">
            <a:avLst/>
          </a:prstGeom>
          <a:solidFill>
            <a:srgbClr val="000718">
              <a:alpha val="81175"/>
            </a:srgbClr>
          </a:solidFill>
          <a:ln w="12600">
            <a:solidFill>
              <a:srgbClr val="000000"/>
            </a:solidFill>
            <a:miter lim="800000"/>
            <a:headEnd/>
            <a:tailEnd/>
          </a:ln>
        </p:spPr>
        <p:txBody>
          <a:bodyPr wrap="none" anchor="ctr"/>
          <a:lstStyle/>
          <a:p>
            <a:endParaRPr lang="en-US"/>
          </a:p>
        </p:txBody>
      </p:sp>
      <p:grpSp>
        <p:nvGrpSpPr>
          <p:cNvPr id="2" name="Group 17"/>
          <p:cNvGrpSpPr>
            <a:grpSpLocks/>
          </p:cNvGrpSpPr>
          <p:nvPr/>
        </p:nvGrpSpPr>
        <p:grpSpPr bwMode="auto">
          <a:xfrm>
            <a:off x="1068388" y="717550"/>
            <a:ext cx="8064500" cy="6770688"/>
            <a:chOff x="769" y="595"/>
            <a:chExt cx="4741" cy="3798"/>
          </a:xfrm>
        </p:grpSpPr>
        <p:sp>
          <p:nvSpPr>
            <p:cNvPr id="58397" name="Rectangle 18"/>
            <p:cNvSpPr>
              <a:spLocks noChangeArrowheads="1"/>
            </p:cNvSpPr>
            <p:nvPr/>
          </p:nvSpPr>
          <p:spPr bwMode="auto">
            <a:xfrm>
              <a:off x="769" y="595"/>
              <a:ext cx="4742" cy="3799"/>
            </a:xfrm>
            <a:prstGeom prst="rect">
              <a:avLst/>
            </a:prstGeom>
            <a:noFill/>
            <a:ln w="1257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8398" name="Picture 19"/>
            <p:cNvPicPr>
              <a:picLocks noChangeAspect="1" noChangeArrowheads="1"/>
            </p:cNvPicPr>
            <p:nvPr/>
          </p:nvPicPr>
          <p:blipFill>
            <a:blip r:embed="rId5">
              <a:lum bright="-12000"/>
              <a:alphaModFix amt="49000"/>
              <a:extLst>
                <a:ext uri="{28A0092B-C50C-407E-A947-70E740481C1C}">
                  <a14:useLocalDpi xmlns:a14="http://schemas.microsoft.com/office/drawing/2010/main" val="0"/>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a:solidFill>
                    <a:srgbClr val="FFFFFF">
                      <a:alpha val="49019"/>
                    </a:srgbClr>
                  </a:solidFill>
                </a14:hiddenFill>
              </a:ext>
              <a:ext uri="{91240B29-F687-4f45-9708-019B960494DF}">
                <a14:hiddenLine xmlns:a14="http://schemas.microsoft.com/office/drawing/2010/main" w="9525">
                  <a:solidFill>
                    <a:srgbClr val="000000"/>
                  </a:solidFill>
                  <a:round/>
                  <a:headEnd/>
                  <a:tailEnd/>
                </a14:hiddenLine>
              </a:ext>
            </a:extLst>
          </p:spPr>
        </p:pic>
      </p:grpSp>
      <p:sp>
        <p:nvSpPr>
          <p:cNvPr id="30743" name="Text Box 23"/>
          <p:cNvSpPr txBox="1">
            <a:spLocks noChangeArrowheads="1"/>
          </p:cNvSpPr>
          <p:nvPr/>
        </p:nvSpPr>
        <p:spPr bwMode="auto">
          <a:xfrm>
            <a:off x="1068388" y="2165350"/>
            <a:ext cx="8064500" cy="1000125"/>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r>
              <a:rPr lang="en-GB" sz="2000" baseline="40000"/>
              <a:t>13</a:t>
            </a:r>
            <a:r>
              <a:rPr lang="en-GB" sz="2000"/>
              <a:t>At sa gitna ng mga kandelero ay may isang katulad ng isang anak ng tao, na may suot na damit hanggang sa paa, at may bigkis ang dibdib na isang pamigkis na ginto</a:t>
            </a:r>
            <a:r>
              <a:rPr lang="en-GB"/>
              <a:t>.</a:t>
            </a:r>
            <a:endParaRPr lang="en-GB" sz="2200">
              <a:latin typeface="Arial" charset="0"/>
            </a:endParaRPr>
          </a:p>
        </p:txBody>
      </p:sp>
      <p:sp>
        <p:nvSpPr>
          <p:cNvPr id="30744" name="Text Box 24"/>
          <p:cNvSpPr txBox="1">
            <a:spLocks noChangeArrowheads="1"/>
          </p:cNvSpPr>
          <p:nvPr/>
        </p:nvSpPr>
        <p:spPr bwMode="auto">
          <a:xfrm>
            <a:off x="1068388" y="3157538"/>
            <a:ext cx="8064500" cy="944562"/>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r>
              <a:rPr lang="en-GB" sz="2000" baseline="40000"/>
              <a:t>14</a:t>
            </a:r>
            <a:r>
              <a:rPr lang="en-GB" sz="2000"/>
              <a:t>At ang kaniyang ulo at ang kaniyang buhok ay mapuputing gaya ng balahibong maputi ng tupa, gaya ng niebe; at ang kaniyang mga mata ay gaya ng ningas ng apoy;</a:t>
            </a:r>
          </a:p>
        </p:txBody>
      </p:sp>
      <p:sp>
        <p:nvSpPr>
          <p:cNvPr id="30745" name="Text Box 25"/>
          <p:cNvSpPr txBox="1">
            <a:spLocks noChangeArrowheads="1"/>
          </p:cNvSpPr>
          <p:nvPr/>
        </p:nvSpPr>
        <p:spPr bwMode="auto">
          <a:xfrm>
            <a:off x="1068388" y="4094163"/>
            <a:ext cx="8064500" cy="944562"/>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r>
              <a:rPr lang="en-GB" sz="2000" baseline="40000"/>
              <a:t> 15</a:t>
            </a:r>
            <a:r>
              <a:rPr lang="en-GB" sz="2000"/>
              <a:t>At ang kaniyang mga paa ay katulad ng tansong binuli, na gaya ng dinalisay sa isang lutuang-bakal; at ang kaniyang tinig ay gaya ng lagaslas ng maraming tubig.</a:t>
            </a:r>
          </a:p>
        </p:txBody>
      </p:sp>
      <p:sp>
        <p:nvSpPr>
          <p:cNvPr id="30746" name="Text Box 26"/>
          <p:cNvSpPr txBox="1">
            <a:spLocks noChangeArrowheads="1"/>
          </p:cNvSpPr>
          <p:nvPr/>
        </p:nvSpPr>
        <p:spPr bwMode="auto">
          <a:xfrm>
            <a:off x="1069975" y="6826250"/>
            <a:ext cx="7991475" cy="660400"/>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r>
              <a:rPr lang="en-GB" sz="2000" baseline="40000"/>
              <a:t>18</a:t>
            </a:r>
            <a:r>
              <a:rPr lang="en-GB" sz="2000"/>
              <a:t>At ang Nabubuhay; at ako'y namatay, at narito, ako'y nabubuhay magpakailan man, at nasa akin ang mga susi ng kamatayan at ng Hades.</a:t>
            </a:r>
            <a:endParaRPr lang="en-GB" sz="2000">
              <a:solidFill>
                <a:srgbClr val="FFFFFF"/>
              </a:solidFill>
            </a:endParaRPr>
          </a:p>
        </p:txBody>
      </p:sp>
      <p:sp>
        <p:nvSpPr>
          <p:cNvPr id="30747" name="Text Box 27"/>
          <p:cNvSpPr txBox="1">
            <a:spLocks noChangeArrowheads="1"/>
          </p:cNvSpPr>
          <p:nvPr/>
        </p:nvSpPr>
        <p:spPr bwMode="auto">
          <a:xfrm>
            <a:off x="1069975" y="5902325"/>
            <a:ext cx="8135938" cy="944563"/>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r>
              <a:rPr lang="en-GB" sz="2000" baseline="40000"/>
              <a:t>17</a:t>
            </a:r>
            <a:r>
              <a:rPr lang="en-GB" sz="2000"/>
              <a:t>At nang siya'y aking makita, ay nasubasob akong waring patay sa kaniyang paanan. At ipinatong niya sa akin ang kaniyang kanang kamay, na sinasabi, Huwag kang matakot; ako'y ang una at ang huli,</a:t>
            </a:r>
            <a:endParaRPr lang="en-GB" sz="2200">
              <a:latin typeface="Arial" charset="0"/>
            </a:endParaRPr>
          </a:p>
        </p:txBody>
      </p:sp>
      <p:sp>
        <p:nvSpPr>
          <p:cNvPr id="30748" name="Text Box 28"/>
          <p:cNvSpPr txBox="1">
            <a:spLocks noChangeArrowheads="1"/>
          </p:cNvSpPr>
          <p:nvPr/>
        </p:nvSpPr>
        <p:spPr bwMode="auto">
          <a:xfrm>
            <a:off x="781050" y="7772400"/>
            <a:ext cx="8064500" cy="276225"/>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endParaRPr lang="en-US" sz="2000" baseline="40000">
              <a:solidFill>
                <a:srgbClr val="FFFFFF"/>
              </a:solidFill>
            </a:endParaRPr>
          </a:p>
        </p:txBody>
      </p:sp>
      <p:sp>
        <p:nvSpPr>
          <p:cNvPr id="30749" name="Text Box 29"/>
          <p:cNvSpPr txBox="1">
            <a:spLocks noChangeArrowheads="1"/>
          </p:cNvSpPr>
          <p:nvPr/>
        </p:nvSpPr>
        <p:spPr bwMode="auto">
          <a:xfrm>
            <a:off x="996950" y="1144588"/>
            <a:ext cx="8135938" cy="1085850"/>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en-GB" sz="2200">
                <a:latin typeface="Arial" charset="0"/>
              </a:rPr>
              <a:t>          </a:t>
            </a:r>
            <a:r>
              <a:rPr lang="en-GB" sz="3000" b="1">
                <a:latin typeface="Arial" charset="0"/>
              </a:rPr>
              <a:t>Pahayag 1:12-18 </a:t>
            </a:r>
            <a:r>
              <a:rPr lang="en-GB" sz="2200">
                <a:latin typeface="Arial" charset="0"/>
              </a:rPr>
              <a:t> </a:t>
            </a:r>
            <a:br>
              <a:rPr lang="en-GB" sz="2200">
                <a:latin typeface="Arial" charset="0"/>
              </a:rPr>
            </a:br>
            <a:r>
              <a:rPr lang="en-GB" sz="2000" baseline="40000">
                <a:latin typeface="Arial" charset="0"/>
              </a:rPr>
              <a:t>12</a:t>
            </a:r>
            <a:r>
              <a:rPr lang="en-GB" sz="2000"/>
              <a:t>At ako'y lumingon upang makita ang tinig na nagsasalita sa akin. At nang ako'y lumingon ay nakita ko ang pitong kandelerong ginto</a:t>
            </a:r>
            <a:r>
              <a:rPr lang="en-GB" sz="2000">
                <a:solidFill>
                  <a:srgbClr val="FFFF00"/>
                </a:solidFill>
              </a:rPr>
              <a:t>:</a:t>
            </a:r>
            <a:endParaRPr lang="en-GB" sz="2000">
              <a:solidFill>
                <a:srgbClr val="FFFF00"/>
              </a:solidFill>
              <a:latin typeface="Arial" charset="0"/>
            </a:endParaRPr>
          </a:p>
        </p:txBody>
      </p:sp>
      <p:sp>
        <p:nvSpPr>
          <p:cNvPr id="30750" name="Text Box 30"/>
          <p:cNvSpPr txBox="1">
            <a:spLocks noChangeArrowheads="1"/>
          </p:cNvSpPr>
          <p:nvPr/>
        </p:nvSpPr>
        <p:spPr bwMode="auto">
          <a:xfrm>
            <a:off x="781050" y="2373313"/>
            <a:ext cx="83200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375"/>
              </a:spcBef>
              <a:buClr>
                <a:srgbClr val="FC0128"/>
              </a:buClr>
              <a:buFont typeface="Kosher-Normal" charset="0"/>
              <a:buNone/>
            </a:pPr>
            <a:r>
              <a:rPr lang="en-GB" sz="5400" b="1">
                <a:solidFill>
                  <a:srgbClr val="FC0128"/>
                </a:solidFill>
                <a:latin typeface="Kosher-Normal" charset="0"/>
              </a:rPr>
              <a:t>ANG PAHAYAG </a:t>
            </a:r>
          </a:p>
          <a:p>
            <a:pPr algn="ctr">
              <a:lnSpc>
                <a:spcPct val="100000"/>
              </a:lnSpc>
              <a:spcBef>
                <a:spcPts val="3375"/>
              </a:spcBef>
              <a:buClr>
                <a:srgbClr val="FC0128"/>
              </a:buClr>
              <a:buFont typeface="Kosher-Normal" charset="0"/>
              <a:buNone/>
            </a:pPr>
            <a:r>
              <a:rPr lang="en-GB" sz="5400" b="1">
                <a:solidFill>
                  <a:srgbClr val="FC0128"/>
                </a:solidFill>
                <a:latin typeface="Kosher-Normal" charset="0"/>
              </a:rPr>
              <a:t>NI HESU-KRISTO </a:t>
            </a:r>
          </a:p>
          <a:p>
            <a:pPr algn="ctr">
              <a:lnSpc>
                <a:spcPct val="100000"/>
              </a:lnSpc>
              <a:spcBef>
                <a:spcPts val="3375"/>
              </a:spcBef>
              <a:buClr>
                <a:srgbClr val="FC0128"/>
              </a:buClr>
              <a:buFont typeface="Kosher-Normal" charset="0"/>
              <a:buNone/>
            </a:pPr>
            <a:r>
              <a:rPr lang="en-GB" sz="5400" b="1">
                <a:solidFill>
                  <a:srgbClr val="FC0128"/>
                </a:solidFill>
                <a:latin typeface="Kosher-Normal" charset="0"/>
              </a:rPr>
              <a:t>KAY APOSTOL JUAN</a:t>
            </a:r>
          </a:p>
        </p:txBody>
      </p:sp>
      <p:sp>
        <p:nvSpPr>
          <p:cNvPr id="58395" name="Rectangle 32"/>
          <p:cNvSpPr>
            <a:spLocks noGrp="1" noChangeArrowheads="1"/>
          </p:cNvSpPr>
          <p:nvPr>
            <p:ph type="title" idx="4294967295"/>
          </p:nvPr>
        </p:nvSpPr>
        <p:spPr bwMode="auto">
          <a:xfrm>
            <a:off x="565150" y="141288"/>
            <a:ext cx="85344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200" b="1">
                <a:solidFill>
                  <a:srgbClr val="5CF5F0"/>
                </a:solidFill>
                <a:latin typeface="Comic Sans MS" charset="0"/>
              </a:rPr>
              <a:t>AT NGAYON…UPANG KOMPLETUHIN ANG PAGLALARAWAN…</a:t>
            </a:r>
            <a:endParaRPr lang="en-US">
              <a:latin typeface="Times New Roman" charset="0"/>
            </a:endParaRPr>
          </a:p>
        </p:txBody>
      </p:sp>
      <p:sp>
        <p:nvSpPr>
          <p:cNvPr id="69680" name="Text Box 48"/>
          <p:cNvSpPr txBox="1">
            <a:spLocks noChangeArrowheads="1"/>
          </p:cNvSpPr>
          <p:nvPr/>
        </p:nvSpPr>
        <p:spPr bwMode="auto">
          <a:xfrm>
            <a:off x="1068388" y="5029200"/>
            <a:ext cx="8137525" cy="944563"/>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r>
              <a:rPr lang="en-GB" sz="2000"/>
              <a:t>16At sa kaniyang kanang kamay ay may pitong bituin: at sa kaniyang bibig ay lumabas ang isang matalas na tabak na may dalawang talim: at ang kaniyang mukha ay gaya ng araw na sumisikat ng matindi.</a:t>
            </a:r>
            <a:endParaRPr lang="en-US" sz="20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 presetClass="entr" presetSubtype="4"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additive="base">
                                        <p:cTn id="21" dur="500" fill="hold"/>
                                        <p:tgtEl>
                                          <p:spTgt spid="30731"/>
                                        </p:tgtEl>
                                        <p:attrNameLst>
                                          <p:attrName>ppt_x</p:attrName>
                                        </p:attrNameLst>
                                      </p:cBhvr>
                                      <p:tavLst>
                                        <p:tav tm="0">
                                          <p:val>
                                            <p:strVal val="#ppt_x"/>
                                          </p:val>
                                        </p:tav>
                                        <p:tav tm="100000">
                                          <p:val>
                                            <p:strVal val="#ppt_x"/>
                                          </p:val>
                                        </p:tav>
                                      </p:tavLst>
                                    </p:anim>
                                    <p:anim calcmode="lin" valueType="num">
                                      <p:cBhvr additive="base">
                                        <p:cTn id="22" dur="500" fill="hold"/>
                                        <p:tgtEl>
                                          <p:spTgt spid="30731"/>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0732"/>
                                        </p:tgtEl>
                                        <p:attrNameLst>
                                          <p:attrName>style.visibility</p:attrName>
                                        </p:attrNameLst>
                                      </p:cBhvr>
                                      <p:to>
                                        <p:strVal val="visible"/>
                                      </p:to>
                                    </p:set>
                                    <p:anim calcmode="lin" valueType="num">
                                      <p:cBhvr additive="base">
                                        <p:cTn id="26" dur="500" fill="hold"/>
                                        <p:tgtEl>
                                          <p:spTgt spid="30732"/>
                                        </p:tgtEl>
                                        <p:attrNameLst>
                                          <p:attrName>ppt_x</p:attrName>
                                        </p:attrNameLst>
                                      </p:cBhvr>
                                      <p:tavLst>
                                        <p:tav tm="0">
                                          <p:val>
                                            <p:strVal val="#ppt_x"/>
                                          </p:val>
                                        </p:tav>
                                        <p:tav tm="100000">
                                          <p:val>
                                            <p:strVal val="#ppt_x"/>
                                          </p:val>
                                        </p:tav>
                                      </p:tavLst>
                                    </p:anim>
                                    <p:anim calcmode="lin" valueType="num">
                                      <p:cBhvr additive="base">
                                        <p:cTn id="27" dur="500" fill="hold"/>
                                        <p:tgtEl>
                                          <p:spTgt spid="30732"/>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74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ppt_x</p:attrName>
                                        </p:attrNameLst>
                                      </p:cBhvr>
                                      <p:tavLst>
                                        <p:tav tm="0">
                                          <p:val>
                                            <p:strVal val="#ppt_x-.2"/>
                                          </p:val>
                                        </p:tav>
                                        <p:tav tm="100000">
                                          <p:val>
                                            <p:strVal val="#ppt_x"/>
                                          </p:val>
                                        </p:tav>
                                      </p:tavLst>
                                    </p:anim>
                                    <p:anim calcmode="lin" valueType="num">
                                      <p:cBhvr>
                                        <p:cTn id="3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2000"/>
                                        <p:tgtEl>
                                          <p:spTgt spid="30750"/>
                                        </p:tgtEl>
                                      </p:cBhvr>
                                    </p:animEffect>
                                    <p:set>
                                      <p:cBhvr>
                                        <p:cTn id="47" dur="1" fill="hold">
                                          <p:stCondLst>
                                            <p:cond delay="1999"/>
                                          </p:stCondLst>
                                        </p:cTn>
                                        <p:tgtEl>
                                          <p:spTgt spid="30750"/>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30749"/>
                                        </p:tgtEl>
                                        <p:attrNameLst>
                                          <p:attrName>style.visibility</p:attrName>
                                        </p:attrNameLst>
                                      </p:cBhvr>
                                      <p:to>
                                        <p:strVal val="visible"/>
                                      </p:to>
                                    </p:set>
                                    <p:anim calcmode="lin" valueType="num">
                                      <p:cBhvr>
                                        <p:cTn id="52" dur="1000" fill="hold"/>
                                        <p:tgtEl>
                                          <p:spTgt spid="30749"/>
                                        </p:tgtEl>
                                        <p:attrNameLst>
                                          <p:attrName>ppt_x</p:attrName>
                                        </p:attrNameLst>
                                      </p:cBhvr>
                                      <p:tavLst>
                                        <p:tav tm="0">
                                          <p:val>
                                            <p:strVal val="#ppt_x-.2"/>
                                          </p:val>
                                        </p:tav>
                                        <p:tav tm="100000">
                                          <p:val>
                                            <p:strVal val="#ppt_x"/>
                                          </p:val>
                                        </p:tav>
                                      </p:tavLst>
                                    </p:anim>
                                    <p:anim calcmode="lin" valueType="num">
                                      <p:cBhvr>
                                        <p:cTn id="53" dur="1000" fill="hold"/>
                                        <p:tgtEl>
                                          <p:spTgt spid="3074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4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743"/>
                                        </p:tgtEl>
                                        <p:attrNameLst>
                                          <p:attrName>style.visibility</p:attrName>
                                        </p:attrNameLst>
                                      </p:cBhvr>
                                      <p:to>
                                        <p:strVal val="visible"/>
                                      </p:to>
                                    </p:set>
                                    <p:anim calcmode="lin" valueType="num">
                                      <p:cBhvr>
                                        <p:cTn id="59" dur="1000" fill="hold"/>
                                        <p:tgtEl>
                                          <p:spTgt spid="30743"/>
                                        </p:tgtEl>
                                        <p:attrNameLst>
                                          <p:attrName>ppt_x</p:attrName>
                                        </p:attrNameLst>
                                      </p:cBhvr>
                                      <p:tavLst>
                                        <p:tav tm="0">
                                          <p:val>
                                            <p:strVal val="#ppt_x-.2"/>
                                          </p:val>
                                        </p:tav>
                                        <p:tav tm="100000">
                                          <p:val>
                                            <p:strVal val="#ppt_x"/>
                                          </p:val>
                                        </p:tav>
                                      </p:tavLst>
                                    </p:anim>
                                    <p:anim calcmode="lin" valueType="num">
                                      <p:cBhvr>
                                        <p:cTn id="60" dur="1000" fill="hold"/>
                                        <p:tgtEl>
                                          <p:spTgt spid="3074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74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30744"/>
                                        </p:tgtEl>
                                        <p:attrNameLst>
                                          <p:attrName>style.visibility</p:attrName>
                                        </p:attrNameLst>
                                      </p:cBhvr>
                                      <p:to>
                                        <p:strVal val="visible"/>
                                      </p:to>
                                    </p:set>
                                    <p:anim calcmode="lin" valueType="num">
                                      <p:cBhvr>
                                        <p:cTn id="66" dur="1000" fill="hold"/>
                                        <p:tgtEl>
                                          <p:spTgt spid="30744"/>
                                        </p:tgtEl>
                                        <p:attrNameLst>
                                          <p:attrName>ppt_x</p:attrName>
                                        </p:attrNameLst>
                                      </p:cBhvr>
                                      <p:tavLst>
                                        <p:tav tm="0">
                                          <p:val>
                                            <p:strVal val="#ppt_x-.2"/>
                                          </p:val>
                                        </p:tav>
                                        <p:tav tm="100000">
                                          <p:val>
                                            <p:strVal val="#ppt_x"/>
                                          </p:val>
                                        </p:tav>
                                      </p:tavLst>
                                    </p:anim>
                                    <p:anim calcmode="lin" valueType="num">
                                      <p:cBhvr>
                                        <p:cTn id="67" dur="1000" fill="hold"/>
                                        <p:tgtEl>
                                          <p:spTgt spid="30744"/>
                                        </p:tgtEl>
                                        <p:attrNameLst>
                                          <p:attrName>ppt_y</p:attrName>
                                        </p:attrNameLst>
                                      </p:cBhvr>
                                      <p:tavLst>
                                        <p:tav tm="0">
                                          <p:val>
                                            <p:strVal val="#ppt_y"/>
                                          </p:val>
                                        </p:tav>
                                        <p:tav tm="100000">
                                          <p:val>
                                            <p:strVal val="#ppt_y"/>
                                          </p:val>
                                        </p:tav>
                                      </p:tavLst>
                                    </p:anim>
                                    <p:animEffect transition="in" filter="wipe(right)" prLst="gradientSize: 0.1">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9" presetClass="entr" presetSubtype="0" fill="hold" grpId="0" nodeType="clickEffect">
                                  <p:stCondLst>
                                    <p:cond delay="0"/>
                                  </p:stCondLst>
                                  <p:childTnLst>
                                    <p:set>
                                      <p:cBhvr>
                                        <p:cTn id="72" dur="1" fill="hold">
                                          <p:stCondLst>
                                            <p:cond delay="0"/>
                                          </p:stCondLst>
                                        </p:cTn>
                                        <p:tgtEl>
                                          <p:spTgt spid="30745"/>
                                        </p:tgtEl>
                                        <p:attrNameLst>
                                          <p:attrName>style.visibility</p:attrName>
                                        </p:attrNameLst>
                                      </p:cBhvr>
                                      <p:to>
                                        <p:strVal val="visible"/>
                                      </p:to>
                                    </p:set>
                                    <p:anim calcmode="lin" valueType="num">
                                      <p:cBhvr>
                                        <p:cTn id="73" dur="1000" fill="hold"/>
                                        <p:tgtEl>
                                          <p:spTgt spid="30745"/>
                                        </p:tgtEl>
                                        <p:attrNameLst>
                                          <p:attrName>ppt_x</p:attrName>
                                        </p:attrNameLst>
                                      </p:cBhvr>
                                      <p:tavLst>
                                        <p:tav tm="0">
                                          <p:val>
                                            <p:strVal val="#ppt_x-.2"/>
                                          </p:val>
                                        </p:tav>
                                        <p:tav tm="100000">
                                          <p:val>
                                            <p:strVal val="#ppt_x"/>
                                          </p:val>
                                        </p:tav>
                                      </p:tavLst>
                                    </p:anim>
                                    <p:anim calcmode="lin" valueType="num">
                                      <p:cBhvr>
                                        <p:cTn id="74" dur="1000" fill="hold"/>
                                        <p:tgtEl>
                                          <p:spTgt spid="30745"/>
                                        </p:tgtEl>
                                        <p:attrNameLst>
                                          <p:attrName>ppt_y</p:attrName>
                                        </p:attrNameLst>
                                      </p:cBhvr>
                                      <p:tavLst>
                                        <p:tav tm="0">
                                          <p:val>
                                            <p:strVal val="#ppt_y"/>
                                          </p:val>
                                        </p:tav>
                                        <p:tav tm="100000">
                                          <p:val>
                                            <p:strVal val="#ppt_y"/>
                                          </p:val>
                                        </p:tav>
                                      </p:tavLst>
                                    </p:anim>
                                    <p:animEffect transition="in" filter="wipe(right)" prLst="gradientSize: 0.1">
                                      <p:cBhvr>
                                        <p:cTn id="75" dur="1000"/>
                                        <p:tgtEl>
                                          <p:spTgt spid="3074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9" presetClass="entr" presetSubtype="0" fill="hold" nodeType="clickEffect" nodePh="1">
                                  <p:stCondLst>
                                    <p:cond delay="0"/>
                                  </p:stCondLst>
                                  <p:endCondLst>
                                    <p:cond evt="begin" delay="0">
                                      <p:tn val="78"/>
                                    </p:cond>
                                  </p:endCondLst>
                                  <p:childTnLst>
                                    <p:set>
                                      <p:cBhvr>
                                        <p:cTn id="79" dur="1" fill="hold">
                                          <p:stCondLst>
                                            <p:cond delay="0"/>
                                          </p:stCondLst>
                                        </p:cTn>
                                        <p:tgtEl>
                                          <p:spTgt spid="30748">
                                            <p:txEl>
                                              <p:pRg st="0" end="0"/>
                                            </p:txEl>
                                          </p:spTgt>
                                        </p:tgtEl>
                                        <p:attrNameLst>
                                          <p:attrName>style.visibility</p:attrName>
                                        </p:attrNameLst>
                                      </p:cBhvr>
                                      <p:to>
                                        <p:strVal val="visible"/>
                                      </p:to>
                                    </p:set>
                                    <p:anim calcmode="lin" valueType="num">
                                      <p:cBhvr>
                                        <p:cTn id="80" dur="1000" fill="hold"/>
                                        <p:tgtEl>
                                          <p:spTgt spid="30748">
                                            <p:txEl>
                                              <p:pRg st="0" end="0"/>
                                            </p:txEl>
                                          </p:spTgt>
                                        </p:tgtEl>
                                        <p:attrNameLst>
                                          <p:attrName>ppt_x</p:attrName>
                                        </p:attrNameLst>
                                      </p:cBhvr>
                                      <p:tavLst>
                                        <p:tav tm="0">
                                          <p:val>
                                            <p:strVal val="#ppt_x-.2"/>
                                          </p:val>
                                        </p:tav>
                                        <p:tav tm="100000">
                                          <p:val>
                                            <p:strVal val="#ppt_x"/>
                                          </p:val>
                                        </p:tav>
                                      </p:tavLst>
                                    </p:anim>
                                    <p:anim calcmode="lin" valueType="num">
                                      <p:cBhvr>
                                        <p:cTn id="81" dur="1000" fill="hold"/>
                                        <p:tgtEl>
                                          <p:spTgt spid="3074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2" dur="1000"/>
                                        <p:tgtEl>
                                          <p:spTgt spid="30748">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69680"/>
                                        </p:tgtEl>
                                        <p:attrNameLst>
                                          <p:attrName>style.visibility</p:attrName>
                                        </p:attrNameLst>
                                      </p:cBhvr>
                                      <p:to>
                                        <p:strVal val="visible"/>
                                      </p:to>
                                    </p:set>
                                    <p:anim calcmode="lin" valueType="num">
                                      <p:cBhvr>
                                        <p:cTn id="87" dur="1000" fill="hold"/>
                                        <p:tgtEl>
                                          <p:spTgt spid="69680"/>
                                        </p:tgtEl>
                                        <p:attrNameLst>
                                          <p:attrName>ppt_x</p:attrName>
                                        </p:attrNameLst>
                                      </p:cBhvr>
                                      <p:tavLst>
                                        <p:tav tm="0">
                                          <p:val>
                                            <p:strVal val="#ppt_x-.2"/>
                                          </p:val>
                                        </p:tav>
                                        <p:tav tm="100000">
                                          <p:val>
                                            <p:strVal val="#ppt_x"/>
                                          </p:val>
                                        </p:tav>
                                      </p:tavLst>
                                    </p:anim>
                                    <p:anim calcmode="lin" valueType="num">
                                      <p:cBhvr>
                                        <p:cTn id="88" dur="1000" fill="hold"/>
                                        <p:tgtEl>
                                          <p:spTgt spid="69680"/>
                                        </p:tgtEl>
                                        <p:attrNameLst>
                                          <p:attrName>ppt_y</p:attrName>
                                        </p:attrNameLst>
                                      </p:cBhvr>
                                      <p:tavLst>
                                        <p:tav tm="0">
                                          <p:val>
                                            <p:strVal val="#ppt_y"/>
                                          </p:val>
                                        </p:tav>
                                        <p:tav tm="100000">
                                          <p:val>
                                            <p:strVal val="#ppt_y"/>
                                          </p:val>
                                        </p:tav>
                                      </p:tavLst>
                                    </p:anim>
                                    <p:animEffect transition="in" filter="wipe(right)" prLst="gradientSize: 0.1">
                                      <p:cBhvr>
                                        <p:cTn id="89" dur="1000"/>
                                        <p:tgtEl>
                                          <p:spTgt spid="69680"/>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9" presetClass="entr" presetSubtype="0" fill="hold" grpId="0" nodeType="clickEffect">
                                  <p:stCondLst>
                                    <p:cond delay="0"/>
                                  </p:stCondLst>
                                  <p:childTnLst>
                                    <p:set>
                                      <p:cBhvr>
                                        <p:cTn id="93" dur="1" fill="hold">
                                          <p:stCondLst>
                                            <p:cond delay="0"/>
                                          </p:stCondLst>
                                        </p:cTn>
                                        <p:tgtEl>
                                          <p:spTgt spid="30747"/>
                                        </p:tgtEl>
                                        <p:attrNameLst>
                                          <p:attrName>style.visibility</p:attrName>
                                        </p:attrNameLst>
                                      </p:cBhvr>
                                      <p:to>
                                        <p:strVal val="visible"/>
                                      </p:to>
                                    </p:set>
                                    <p:anim calcmode="lin" valueType="num">
                                      <p:cBhvr>
                                        <p:cTn id="94" dur="1000" fill="hold"/>
                                        <p:tgtEl>
                                          <p:spTgt spid="30747"/>
                                        </p:tgtEl>
                                        <p:attrNameLst>
                                          <p:attrName>ppt_x</p:attrName>
                                        </p:attrNameLst>
                                      </p:cBhvr>
                                      <p:tavLst>
                                        <p:tav tm="0">
                                          <p:val>
                                            <p:strVal val="#ppt_x-.2"/>
                                          </p:val>
                                        </p:tav>
                                        <p:tav tm="100000">
                                          <p:val>
                                            <p:strVal val="#ppt_x"/>
                                          </p:val>
                                        </p:tav>
                                      </p:tavLst>
                                    </p:anim>
                                    <p:anim calcmode="lin" valueType="num">
                                      <p:cBhvr>
                                        <p:cTn id="95" dur="1000" fill="hold"/>
                                        <p:tgtEl>
                                          <p:spTgt spid="30747"/>
                                        </p:tgtEl>
                                        <p:attrNameLst>
                                          <p:attrName>ppt_y</p:attrName>
                                        </p:attrNameLst>
                                      </p:cBhvr>
                                      <p:tavLst>
                                        <p:tav tm="0">
                                          <p:val>
                                            <p:strVal val="#ppt_y"/>
                                          </p:val>
                                        </p:tav>
                                        <p:tav tm="100000">
                                          <p:val>
                                            <p:strVal val="#ppt_y"/>
                                          </p:val>
                                        </p:tav>
                                      </p:tavLst>
                                    </p:anim>
                                    <p:animEffect transition="in" filter="wipe(right)" prLst="gradientSize: 0.1">
                                      <p:cBhvr>
                                        <p:cTn id="96" dur="1000"/>
                                        <p:tgtEl>
                                          <p:spTgt spid="30747"/>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30746"/>
                                        </p:tgtEl>
                                        <p:attrNameLst>
                                          <p:attrName>style.visibility</p:attrName>
                                        </p:attrNameLst>
                                      </p:cBhvr>
                                      <p:to>
                                        <p:strVal val="visible"/>
                                      </p:to>
                                    </p:set>
                                    <p:anim calcmode="lin" valueType="num">
                                      <p:cBhvr>
                                        <p:cTn id="101" dur="1000" fill="hold"/>
                                        <p:tgtEl>
                                          <p:spTgt spid="30746"/>
                                        </p:tgtEl>
                                        <p:attrNameLst>
                                          <p:attrName>ppt_x</p:attrName>
                                        </p:attrNameLst>
                                      </p:cBhvr>
                                      <p:tavLst>
                                        <p:tav tm="0">
                                          <p:val>
                                            <p:strVal val="#ppt_x-.2"/>
                                          </p:val>
                                        </p:tav>
                                        <p:tav tm="100000">
                                          <p:val>
                                            <p:strVal val="#ppt_x"/>
                                          </p:val>
                                        </p:tav>
                                      </p:tavLst>
                                    </p:anim>
                                    <p:anim calcmode="lin" valueType="num">
                                      <p:cBhvr>
                                        <p:cTn id="102" dur="1000" fill="hold"/>
                                        <p:tgtEl>
                                          <p:spTgt spid="30746"/>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P spid="30742" grpId="0" animBg="1"/>
      <p:bldP spid="30743" grpId="0" animBg="1"/>
      <p:bldP spid="30744" grpId="0" animBg="1"/>
      <p:bldP spid="30745" grpId="0" animBg="1"/>
      <p:bldP spid="30746" grpId="0" animBg="1"/>
      <p:bldP spid="30747" grpId="0" animBg="1"/>
      <p:bldP spid="30749" grpId="0" animBg="1"/>
      <p:bldP spid="696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5876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6041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60420" name="Text Box 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005DC0"/>
              </a:buClr>
              <a:buFont typeface="Comic Sans MS" charset="0"/>
              <a:buNone/>
            </a:pPr>
            <a:r>
              <a:rPr lang="en-GB" sz="2000">
                <a:solidFill>
                  <a:srgbClr val="005DC0"/>
                </a:solidFill>
                <a:latin typeface="Comic Sans MS" charset="0"/>
              </a:rPr>
              <a:t> </a:t>
            </a:r>
          </a:p>
        </p:txBody>
      </p:sp>
      <p:sp>
        <p:nvSpPr>
          <p:cNvPr id="60421" name="Text Box 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0422" name="Text Box 6"/>
          <p:cNvSpPr txBox="1">
            <a:spLocks noChangeArrowheads="1"/>
          </p:cNvSpPr>
          <p:nvPr/>
        </p:nvSpPr>
        <p:spPr bwMode="auto">
          <a:xfrm>
            <a:off x="9202738" y="74183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29</a:t>
            </a:r>
          </a:p>
        </p:txBody>
      </p:sp>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795338"/>
            <a:ext cx="7605712"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52" name="Rectangle 8"/>
          <p:cNvSpPr>
            <a:spLocks noChangeArrowheads="1"/>
          </p:cNvSpPr>
          <p:nvPr/>
        </p:nvSpPr>
        <p:spPr bwMode="auto">
          <a:xfrm>
            <a:off x="1357313" y="933450"/>
            <a:ext cx="7167562"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5000"/>
              </a:spcBef>
              <a:buClr>
                <a:srgbClr val="65B6CB"/>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6000" b="1" i="1">
                <a:solidFill>
                  <a:srgbClr val="0099CC"/>
                </a:solidFill>
                <a:latin typeface="Kosher-Normal" charset="0"/>
              </a:rPr>
              <a:t>ANG BUONG PAGLARAWAN SA BUHAY NG PANGINOONG HESU KRISTO</a:t>
            </a:r>
          </a:p>
        </p:txBody>
      </p:sp>
      <p:sp>
        <p:nvSpPr>
          <p:cNvPr id="60425" name="Text Box 9"/>
          <p:cNvSpPr txBox="1">
            <a:spLocks noChangeArrowheads="1"/>
          </p:cNvSpPr>
          <p:nvPr/>
        </p:nvSpPr>
        <p:spPr bwMode="auto">
          <a:xfrm>
            <a:off x="9571038" y="7350125"/>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
        <p:nvSpPr>
          <p:cNvPr id="31754" name="Text Box 10"/>
          <p:cNvSpPr txBox="1">
            <a:spLocks noChangeArrowheads="1"/>
          </p:cNvSpPr>
          <p:nvPr/>
        </p:nvSpPr>
        <p:spPr bwMode="auto">
          <a:xfrm>
            <a:off x="1644650" y="5470525"/>
            <a:ext cx="68802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ja-JP" altLang="en-GB" sz="3200" b="1">
                <a:solidFill>
                  <a:srgbClr val="FFFFFF"/>
                </a:solidFill>
                <a:latin typeface="Arial Unicode MS" charset="0"/>
              </a:rPr>
              <a:t>“</a:t>
            </a:r>
            <a:r>
              <a:rPr lang="en-GB" altLang="ja-JP" sz="3200" b="1">
                <a:solidFill>
                  <a:srgbClr val="FFFFFF"/>
                </a:solidFill>
                <a:latin typeface="Arial Unicode MS" charset="0"/>
              </a:rPr>
              <a:t>….</a:t>
            </a:r>
            <a:r>
              <a:rPr lang="en-GB" altLang="ja-JP" sz="3200" b="1">
                <a:latin typeface="Arial Unicode MS" charset="0"/>
              </a:rPr>
              <a:t> at pagpapalain sa iyo ang lahat ng angkan sa lupa."</a:t>
            </a:r>
          </a:p>
          <a:p>
            <a:pPr algn="ctr">
              <a:lnSpc>
                <a:spcPct val="100000"/>
              </a:lnSpc>
              <a:spcBef>
                <a:spcPts val="1125"/>
              </a:spcBef>
              <a:buClr>
                <a:srgbClr val="FFFFFF"/>
              </a:buClr>
              <a:buFont typeface="Arial" charset="0"/>
              <a:buNone/>
            </a:pPr>
            <a:r>
              <a:rPr lang="en-GB" b="1">
                <a:solidFill>
                  <a:srgbClr val="FFFFFF"/>
                </a:solidFill>
                <a:latin typeface="Arial Unicode MS" charset="0"/>
              </a:rPr>
              <a:t>				</a:t>
            </a:r>
            <a:r>
              <a:rPr lang="en-GB" sz="3200" b="1">
                <a:solidFill>
                  <a:srgbClr val="FFFFFF"/>
                </a:solidFill>
                <a:latin typeface="Arial Unicode MS" charset="0"/>
              </a:rPr>
              <a:t>Genesis 12:3b</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srcRect/>
          <a:stretch>
            <a:fillRect/>
          </a:stretch>
        </p:blipFill>
        <p:spPr bwMode="auto">
          <a:xfrm>
            <a:off x="925513" y="1006475"/>
            <a:ext cx="8280400" cy="5749925"/>
          </a:xfrm>
          <a:prstGeom prst="rect">
            <a:avLst/>
          </a:prstGeom>
          <a:noFill/>
          <a:ln w="9525">
            <a:noFill/>
            <a:round/>
            <a:headEnd/>
            <a:tailEnd/>
          </a:ln>
          <a:effectLst>
            <a:outerShdw blurRad="63500" dist="81185" dir="2321969" algn="ctr" rotWithShape="0">
              <a:srgbClr val="000000">
                <a:alpha val="74998"/>
              </a:srgbClr>
            </a:outerShdw>
          </a:effectLst>
        </p:spPr>
      </p:pic>
      <p:sp>
        <p:nvSpPr>
          <p:cNvPr id="7170" name="Rectangle 2"/>
          <p:cNvSpPr>
            <a:spLocks noChangeArrowheads="1"/>
          </p:cNvSpPr>
          <p:nvPr/>
        </p:nvSpPr>
        <p:spPr bwMode="auto">
          <a:xfrm>
            <a:off x="1860550" y="5248275"/>
            <a:ext cx="8985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68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FFF00"/>
                </a:solidFill>
              </a:rPr>
              <a:t>1</a:t>
            </a:r>
          </a:p>
        </p:txBody>
      </p:sp>
      <p:sp>
        <p:nvSpPr>
          <p:cNvPr id="7171" name="Rectangle 3"/>
          <p:cNvSpPr>
            <a:spLocks noChangeArrowheads="1"/>
          </p:cNvSpPr>
          <p:nvPr/>
        </p:nvSpPr>
        <p:spPr bwMode="auto">
          <a:xfrm>
            <a:off x="2432050" y="4030663"/>
            <a:ext cx="9001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2</a:t>
            </a:r>
          </a:p>
        </p:txBody>
      </p:sp>
      <p:sp>
        <p:nvSpPr>
          <p:cNvPr id="7172" name="Rectangle 4"/>
          <p:cNvSpPr>
            <a:spLocks noChangeArrowheads="1"/>
          </p:cNvSpPr>
          <p:nvPr/>
        </p:nvSpPr>
        <p:spPr bwMode="auto">
          <a:xfrm>
            <a:off x="3300413" y="3238500"/>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3</a:t>
            </a:r>
          </a:p>
        </p:txBody>
      </p:sp>
      <p:sp>
        <p:nvSpPr>
          <p:cNvPr id="7173" name="Rectangle 5"/>
          <p:cNvSpPr>
            <a:spLocks noChangeArrowheads="1"/>
          </p:cNvSpPr>
          <p:nvPr/>
        </p:nvSpPr>
        <p:spPr bwMode="auto">
          <a:xfrm>
            <a:off x="4811713" y="2832100"/>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4</a:t>
            </a:r>
          </a:p>
        </p:txBody>
      </p:sp>
      <p:sp>
        <p:nvSpPr>
          <p:cNvPr id="7174" name="Rectangle 6"/>
          <p:cNvSpPr>
            <a:spLocks noChangeArrowheads="1"/>
          </p:cNvSpPr>
          <p:nvPr/>
        </p:nvSpPr>
        <p:spPr bwMode="auto">
          <a:xfrm>
            <a:off x="6327775" y="3151188"/>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5</a:t>
            </a:r>
          </a:p>
        </p:txBody>
      </p:sp>
      <p:sp>
        <p:nvSpPr>
          <p:cNvPr id="7175" name="Rectangle 7"/>
          <p:cNvSpPr>
            <a:spLocks noChangeArrowheads="1"/>
          </p:cNvSpPr>
          <p:nvPr/>
        </p:nvSpPr>
        <p:spPr bwMode="auto">
          <a:xfrm>
            <a:off x="7040563" y="3675063"/>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6</a:t>
            </a:r>
          </a:p>
        </p:txBody>
      </p:sp>
      <p:sp>
        <p:nvSpPr>
          <p:cNvPr id="7176" name="Rectangle 8"/>
          <p:cNvSpPr>
            <a:spLocks noChangeArrowheads="1"/>
          </p:cNvSpPr>
          <p:nvPr/>
        </p:nvSpPr>
        <p:spPr bwMode="auto">
          <a:xfrm>
            <a:off x="7596188" y="4556125"/>
            <a:ext cx="8985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7</a:t>
            </a:r>
          </a:p>
        </p:txBody>
      </p:sp>
      <p:sp>
        <p:nvSpPr>
          <p:cNvPr id="7177" name="Line 9"/>
          <p:cNvSpPr>
            <a:spLocks noChangeShapeType="1"/>
          </p:cNvSpPr>
          <p:nvPr/>
        </p:nvSpPr>
        <p:spPr bwMode="auto">
          <a:xfrm>
            <a:off x="2292350" y="5973763"/>
            <a:ext cx="1606550" cy="77787"/>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0"/>
          <p:cNvSpPr>
            <a:spLocks noChangeShapeType="1"/>
          </p:cNvSpPr>
          <p:nvPr/>
        </p:nvSpPr>
        <p:spPr bwMode="auto">
          <a:xfrm>
            <a:off x="2436813" y="5057775"/>
            <a:ext cx="1554162" cy="585788"/>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9" name="Line 11"/>
          <p:cNvSpPr>
            <a:spLocks noChangeShapeType="1"/>
          </p:cNvSpPr>
          <p:nvPr/>
        </p:nvSpPr>
        <p:spPr bwMode="auto">
          <a:xfrm>
            <a:off x="3157538" y="4173538"/>
            <a:ext cx="1295400" cy="122555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0"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1" name="Line 13"/>
          <p:cNvSpPr>
            <a:spLocks noChangeShapeType="1"/>
          </p:cNvSpPr>
          <p:nvPr/>
        </p:nvSpPr>
        <p:spPr bwMode="auto">
          <a:xfrm flipH="1">
            <a:off x="5965825" y="3581400"/>
            <a:ext cx="1022350" cy="1457325"/>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2" name="Line 14"/>
          <p:cNvSpPr>
            <a:spLocks noChangeShapeType="1"/>
          </p:cNvSpPr>
          <p:nvPr/>
        </p:nvSpPr>
        <p:spPr bwMode="auto">
          <a:xfrm flipH="1">
            <a:off x="5903913" y="4318000"/>
            <a:ext cx="1717675" cy="119380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3" name="Line 15"/>
          <p:cNvSpPr>
            <a:spLocks noChangeShapeType="1"/>
          </p:cNvSpPr>
          <p:nvPr/>
        </p:nvSpPr>
        <p:spPr bwMode="auto">
          <a:xfrm flipV="1">
            <a:off x="6311900" y="5365750"/>
            <a:ext cx="1760538" cy="406400"/>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4" name="Line 16"/>
          <p:cNvSpPr>
            <a:spLocks noChangeShapeType="1"/>
          </p:cNvSpPr>
          <p:nvPr/>
        </p:nvSpPr>
        <p:spPr bwMode="auto">
          <a:xfrm flipV="1">
            <a:off x="6253163" y="6118225"/>
            <a:ext cx="1568450" cy="26988"/>
          </a:xfrm>
          <a:prstGeom prst="line">
            <a:avLst/>
          </a:prstGeom>
          <a:noFill/>
          <a:ln w="255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5" name="Rectangle 17"/>
          <p:cNvSpPr>
            <a:spLocks noChangeArrowheads="1"/>
          </p:cNvSpPr>
          <p:nvPr/>
        </p:nvSpPr>
        <p:spPr bwMode="auto">
          <a:xfrm>
            <a:off x="7945438" y="5681663"/>
            <a:ext cx="9001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9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a:solidFill>
                  <a:srgbClr val="FFFF00"/>
                </a:solidFill>
              </a:rPr>
              <a:t>8</a:t>
            </a:r>
          </a:p>
        </p:txBody>
      </p:sp>
      <p:sp>
        <p:nvSpPr>
          <p:cNvPr id="7186" name="Rectangle 18"/>
          <p:cNvSpPr>
            <a:spLocks noChangeArrowheads="1"/>
          </p:cNvSpPr>
          <p:nvPr/>
        </p:nvSpPr>
        <p:spPr bwMode="auto">
          <a:xfrm rot="240000">
            <a:off x="2220913" y="5575300"/>
            <a:ext cx="18875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BATAS</a:t>
            </a:r>
          </a:p>
        </p:txBody>
      </p:sp>
      <p:sp>
        <p:nvSpPr>
          <p:cNvPr id="7187" name="Rectangle 19"/>
          <p:cNvSpPr>
            <a:spLocks noChangeArrowheads="1"/>
          </p:cNvSpPr>
          <p:nvPr/>
        </p:nvSpPr>
        <p:spPr bwMode="auto">
          <a:xfrm rot="2807558">
            <a:off x="3018631" y="4255294"/>
            <a:ext cx="2011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SINULAT</a:t>
            </a:r>
          </a:p>
        </p:txBody>
      </p:sp>
      <p:sp>
        <p:nvSpPr>
          <p:cNvPr id="7188" name="Rectangle 20"/>
          <p:cNvSpPr>
            <a:spLocks noChangeArrowheads="1"/>
          </p:cNvSpPr>
          <p:nvPr/>
        </p:nvSpPr>
        <p:spPr bwMode="auto">
          <a:xfrm rot="4774674">
            <a:off x="3862388" y="4243388"/>
            <a:ext cx="232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PROPESIYA</a:t>
            </a:r>
          </a:p>
        </p:txBody>
      </p:sp>
      <p:sp>
        <p:nvSpPr>
          <p:cNvPr id="7189" name="Rectangle 21"/>
          <p:cNvSpPr>
            <a:spLocks noChangeArrowheads="1"/>
          </p:cNvSpPr>
          <p:nvPr/>
        </p:nvSpPr>
        <p:spPr bwMode="auto">
          <a:xfrm rot="-2989475">
            <a:off x="5190331" y="3798094"/>
            <a:ext cx="2198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gn="ctr">
              <a:lnSpc>
                <a:spcPct val="100000"/>
              </a:lnSpc>
              <a:spcBef>
                <a:spcPts val="1250"/>
              </a:spcBef>
              <a:buClr>
                <a:srgbClr val="FF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FF00"/>
                </a:solidFill>
                <a:latin typeface="Helvetica BlackOblique" charset="0"/>
              </a:rPr>
              <a:t>ANG MGA EBANGHELYO</a:t>
            </a:r>
          </a:p>
        </p:txBody>
      </p:sp>
      <p:sp>
        <p:nvSpPr>
          <p:cNvPr id="7190" name="Rectangle 22"/>
          <p:cNvSpPr>
            <a:spLocks noChangeArrowheads="1"/>
          </p:cNvSpPr>
          <p:nvPr/>
        </p:nvSpPr>
        <p:spPr bwMode="auto">
          <a:xfrm rot="-2330922">
            <a:off x="5489575" y="4618038"/>
            <a:ext cx="24177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F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00"/>
                </a:solidFill>
                <a:latin typeface="Helvetica BlackOblique" charset="0"/>
              </a:rPr>
              <a:t>ANG MGA GAWA</a:t>
            </a:r>
          </a:p>
        </p:txBody>
      </p:sp>
      <p:sp>
        <p:nvSpPr>
          <p:cNvPr id="7191" name="Rectangle 23"/>
          <p:cNvSpPr>
            <a:spLocks noChangeArrowheads="1"/>
          </p:cNvSpPr>
          <p:nvPr/>
        </p:nvSpPr>
        <p:spPr bwMode="auto">
          <a:xfrm rot="-855275">
            <a:off x="5957888" y="5191125"/>
            <a:ext cx="2736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F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00"/>
                </a:solidFill>
                <a:latin typeface="Helvetica BlackOblique" charset="0"/>
              </a:rPr>
              <a:t>ANG MGA SULAT</a:t>
            </a:r>
          </a:p>
        </p:txBody>
      </p:sp>
      <p:sp>
        <p:nvSpPr>
          <p:cNvPr id="7192" name="Rectangle 24"/>
          <p:cNvSpPr>
            <a:spLocks noChangeArrowheads="1"/>
          </p:cNvSpPr>
          <p:nvPr/>
        </p:nvSpPr>
        <p:spPr bwMode="auto">
          <a:xfrm rot="1368333">
            <a:off x="2386013" y="4749800"/>
            <a:ext cx="2078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spcBef>
                <a:spcPts val="1250"/>
              </a:spcBef>
              <a:buClr>
                <a:srgbClr val="FC0128"/>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C0128"/>
                </a:solidFill>
                <a:latin typeface="Helvetica BlackOblique" charset="0"/>
              </a:rPr>
              <a:t>ANG MGA KASAYSAYAN</a:t>
            </a:r>
          </a:p>
        </p:txBody>
      </p:sp>
      <p:grpSp>
        <p:nvGrpSpPr>
          <p:cNvPr id="7193"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7194" name="Rectangle 28"/>
          <p:cNvSpPr>
            <a:spLocks noChangeArrowheads="1"/>
          </p:cNvSpPr>
          <p:nvPr/>
        </p:nvSpPr>
        <p:spPr bwMode="auto">
          <a:xfrm>
            <a:off x="5892800" y="5859463"/>
            <a:ext cx="23161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gn="ctr">
              <a:lnSpc>
                <a:spcPct val="100000"/>
              </a:lnSpc>
              <a:spcBef>
                <a:spcPts val="1000"/>
              </a:spcBef>
              <a:buClr>
                <a:srgbClr val="FFFF00"/>
              </a:buClr>
              <a:buFont typeface="Helvetica BlackObliqu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00"/>
                </a:solidFill>
                <a:latin typeface="Helvetica BlackOblique" charset="0"/>
              </a:rPr>
              <a:t>ANG PAHAYAG</a:t>
            </a:r>
          </a:p>
        </p:txBody>
      </p:sp>
      <p:sp>
        <p:nvSpPr>
          <p:cNvPr id="5149" name="Oval 29"/>
          <p:cNvSpPr>
            <a:spLocks noChangeArrowheads="1"/>
          </p:cNvSpPr>
          <p:nvPr/>
        </p:nvSpPr>
        <p:spPr bwMode="auto">
          <a:xfrm rot="2940706">
            <a:off x="5480843" y="2723357"/>
            <a:ext cx="3497263" cy="4095750"/>
          </a:xfrm>
          <a:prstGeom prst="ellipse">
            <a:avLst/>
          </a:prstGeom>
          <a:noFill/>
          <a:ln w="76320">
            <a:solidFill>
              <a:srgbClr val="00AE00"/>
            </a:solidFill>
            <a:miter lim="800000"/>
            <a:headEnd/>
            <a:tailEnd/>
          </a:ln>
          <a:effectLst>
            <a:outerShdw blurRad="63500" dist="71785" dir="2700000" algn="ctr" rotWithShape="0">
              <a:srgbClr val="001147">
                <a:alpha val="74998"/>
              </a:srgbClr>
            </a:outerShdw>
          </a:effectLst>
        </p:spPr>
        <p:txBody>
          <a:bodyPr rot="10800000" vert="eaVert" wrap="none" anchor="ctr"/>
          <a:lstStyle/>
          <a:p>
            <a:pPr>
              <a:buFont typeface="Times New Roman" pitchFamily="-112" charset="0"/>
              <a:buNone/>
              <a:defRPr/>
            </a:pPr>
            <a:endParaRPr lang="en-US">
              <a:latin typeface="Times New Roman" pitchFamily="-112" charset="0"/>
              <a:ea typeface="+mn-ea"/>
              <a:cs typeface="+mn-cs"/>
            </a:endParaRPr>
          </a:p>
        </p:txBody>
      </p:sp>
      <p:sp>
        <p:nvSpPr>
          <p:cNvPr id="7196" name="Text Box 30"/>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197"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98" name="Rectangle 32"/>
          <p:cNvSpPr>
            <a:spLocks noChangeArrowheads="1"/>
          </p:cNvSpPr>
          <p:nvPr/>
        </p:nvSpPr>
        <p:spPr bwMode="auto">
          <a:xfrm>
            <a:off x="2665413" y="6573838"/>
            <a:ext cx="4797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0800" tIns="49680" rIns="100800" bIns="49680">
            <a:spAutoFit/>
          </a:bodyPr>
          <a:lstStyle/>
          <a:p>
            <a:pPr algn="ctr">
              <a:lnSpc>
                <a:spcPct val="100000"/>
              </a:lnSpc>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FFFFFF"/>
                </a:solidFill>
              </a:rPr>
              <a:t> Ang </a:t>
            </a:r>
            <a:r>
              <a:rPr lang="ja-JP" altLang="en-GB" sz="3600" b="1">
                <a:solidFill>
                  <a:srgbClr val="FFFFFF"/>
                </a:solidFill>
              </a:rPr>
              <a:t>“</a:t>
            </a:r>
            <a:r>
              <a:rPr lang="en-GB" altLang="ja-JP" sz="3600" b="1">
                <a:solidFill>
                  <a:srgbClr val="FFFFFF"/>
                </a:solidFill>
              </a:rPr>
              <a:t>Bukas</a:t>
            </a:r>
            <a:r>
              <a:rPr lang="ja-JP" altLang="en-GB" sz="3600" b="1">
                <a:solidFill>
                  <a:srgbClr val="FFFFFF"/>
                </a:solidFill>
              </a:rPr>
              <a:t>”</a:t>
            </a:r>
            <a:r>
              <a:rPr lang="en-GB" altLang="ja-JP" sz="3600" b="1">
                <a:solidFill>
                  <a:srgbClr val="FFFFFF"/>
                </a:solidFill>
              </a:rPr>
              <a:t> na Biblia</a:t>
            </a:r>
            <a:endParaRPr lang="en-GB" sz="3600" b="1">
              <a:solidFill>
                <a:srgbClr val="FFFFFF"/>
              </a:solidFill>
            </a:endParaRPr>
          </a:p>
        </p:txBody>
      </p:sp>
      <p:sp>
        <p:nvSpPr>
          <p:cNvPr id="7199"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200"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201"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202" name="Text Box 36"/>
          <p:cNvSpPr txBox="1">
            <a:spLocks noChangeArrowheads="1"/>
          </p:cNvSpPr>
          <p:nvPr/>
        </p:nvSpPr>
        <p:spPr bwMode="auto">
          <a:xfrm>
            <a:off x="92011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03</a:t>
            </a:r>
          </a:p>
        </p:txBody>
      </p:sp>
      <p:sp>
        <p:nvSpPr>
          <p:cNvPr id="7203"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p:val>
                                            <p:strVal val="#ppt_w"/>
                                          </p:val>
                                        </p:tav>
                                      </p:tavLst>
                                    </p:anim>
                                    <p:anim calcmode="lin" valueType="num">
                                      <p:cBhvr>
                                        <p:cTn id="8" dur="500" fill="hold"/>
                                        <p:tgtEl>
                                          <p:spTgt spid="5149"/>
                                        </p:tgtEl>
                                        <p:attrNameLst>
                                          <p:attrName>ppt_h</p:attrName>
                                        </p:attrNameLst>
                                      </p:cBhvr>
                                      <p:tavLst>
                                        <p:tav tm="100000">
                                          <p:val>
                                            <p:fltVal val="0"/>
                                          </p:val>
                                        </p:tav>
                                        <p:tav>
                                          <p:val>
                                            <p:strVal val="#ppt_h"/>
                                          </p:val>
                                        </p:tav>
                                      </p:tavLst>
                                    </p:anim>
                                    <p:anim calcmode="lin" valueType="num">
                                      <p:cBhvr>
                                        <p:cTn id="9" dur="500" fill="hold"/>
                                        <p:tgtEl>
                                          <p:spTgt spid="5149"/>
                                        </p:tgtEl>
                                        <p:attrNameLst>
                                          <p:attrName>ppt_x</p:attrName>
                                        </p:attrNameLst>
                                      </p:cBhvr>
                                      <p:tavLst>
                                        <p:tav tm="100000">
                                          <p:val>
                                            <p:fltVal val="0.5"/>
                                          </p:val>
                                        </p:tav>
                                        <p:tav>
                                          <p:val>
                                            <p:strVal val="#ppt_x"/>
                                          </p:val>
                                        </p:tav>
                                      </p:tavLst>
                                    </p:anim>
                                    <p:anim calcmode="lin" valueType="num">
                                      <p:cBhvr>
                                        <p:cTn id="10" dur="500" fill="hold"/>
                                        <p:tgtEl>
                                          <p:spTgt spid="514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492125" y="3525838"/>
            <a:ext cx="2198688"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2466" name="Rectangle 4"/>
          <p:cNvSpPr>
            <a:spLocks noChangeArrowheads="1"/>
          </p:cNvSpPr>
          <p:nvPr/>
        </p:nvSpPr>
        <p:spPr bwMode="auto">
          <a:xfrm>
            <a:off x="2797175" y="3525838"/>
            <a:ext cx="2089150"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2467" name="Rectangle 6"/>
          <p:cNvSpPr>
            <a:spLocks noChangeArrowheads="1"/>
          </p:cNvSpPr>
          <p:nvPr/>
        </p:nvSpPr>
        <p:spPr bwMode="auto">
          <a:xfrm>
            <a:off x="4957763" y="3525838"/>
            <a:ext cx="2016125"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2468" name="Rectangle 8"/>
          <p:cNvSpPr>
            <a:spLocks noChangeArrowheads="1"/>
          </p:cNvSpPr>
          <p:nvPr/>
        </p:nvSpPr>
        <p:spPr bwMode="auto">
          <a:xfrm>
            <a:off x="7045325" y="3525838"/>
            <a:ext cx="2208213" cy="1081087"/>
          </a:xfrm>
          <a:prstGeom prst="rect">
            <a:avLst/>
          </a:prstGeom>
          <a:solidFill>
            <a:srgbClr val="000090"/>
          </a:solidFill>
          <a:ln w="25560">
            <a:solidFill>
              <a:srgbClr val="000000"/>
            </a:solidFill>
            <a:miter lim="800000"/>
            <a:headEnd/>
            <a:tailEnd/>
          </a:ln>
        </p:spPr>
        <p:txBody>
          <a:bodyPr wrap="none" anchor="ctr"/>
          <a:lstStyle/>
          <a:p>
            <a:endParaRPr lang="en-US"/>
          </a:p>
        </p:txBody>
      </p:sp>
      <p:grpSp>
        <p:nvGrpSpPr>
          <p:cNvPr id="62469" name="Group 10"/>
          <p:cNvGrpSpPr>
            <a:grpSpLocks/>
          </p:cNvGrpSpPr>
          <p:nvPr/>
        </p:nvGrpSpPr>
        <p:grpSpPr bwMode="auto">
          <a:xfrm>
            <a:off x="276225" y="4641850"/>
            <a:ext cx="9145588" cy="1962150"/>
            <a:chOff x="489" y="2924"/>
            <a:chExt cx="5222" cy="1236"/>
          </a:xfrm>
        </p:grpSpPr>
        <p:sp>
          <p:nvSpPr>
            <p:cNvPr id="2"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4"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5"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6"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sp>
        <p:nvSpPr>
          <p:cNvPr id="62470" name="Rectangle 24"/>
          <p:cNvSpPr>
            <a:spLocks noChangeArrowheads="1"/>
          </p:cNvSpPr>
          <p:nvPr/>
        </p:nvSpPr>
        <p:spPr bwMode="auto">
          <a:xfrm>
            <a:off x="565150" y="1708150"/>
            <a:ext cx="93503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FFEA18"/>
                </a:solidFill>
                <a:latin typeface="Helvetica" charset="0"/>
              </a:rPr>
              <a:t>ANG APAT NA BAHAGI NGA BAGONG TIPAN</a:t>
            </a:r>
            <a:r>
              <a:rPr lang="en-GB" sz="3200">
                <a:latin typeface="Helvetica" charset="0"/>
              </a:rPr>
              <a:t> </a:t>
            </a:r>
            <a:r>
              <a:rPr lang="en-GB" sz="3200" b="1">
                <a:solidFill>
                  <a:srgbClr val="FFEA18"/>
                </a:solidFill>
                <a:latin typeface="Helvetica" charset="0"/>
              </a:rPr>
              <a:t>:</a:t>
            </a:r>
          </a:p>
          <a:p>
            <a:pPr algn="ct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ISINULAT SA PAGITAN NG  A.D. 40s  AT  90s</a:t>
            </a:r>
          </a:p>
        </p:txBody>
      </p:sp>
      <p:sp>
        <p:nvSpPr>
          <p:cNvPr id="32793" name="Oval 25"/>
          <p:cNvSpPr>
            <a:spLocks noChangeArrowheads="1"/>
          </p:cNvSpPr>
          <p:nvPr/>
        </p:nvSpPr>
        <p:spPr bwMode="auto">
          <a:xfrm>
            <a:off x="2581275" y="2733675"/>
            <a:ext cx="2447925" cy="4248150"/>
          </a:xfrm>
          <a:prstGeom prst="ellipse">
            <a:avLst/>
          </a:prstGeom>
          <a:noFill/>
          <a:ln w="76320">
            <a:solidFill>
              <a:srgbClr val="00AE00"/>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2472" name="Text Box 26"/>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2473"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2474" name="Text Box 2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30</a:t>
            </a:r>
          </a:p>
        </p:txBody>
      </p:sp>
      <p:sp>
        <p:nvSpPr>
          <p:cNvPr id="62475" name="Text Box 29"/>
          <p:cNvSpPr txBox="1">
            <a:spLocks noChangeArrowheads="1"/>
          </p:cNvSpPr>
          <p:nvPr/>
        </p:nvSpPr>
        <p:spPr bwMode="auto">
          <a:xfrm>
            <a:off x="5021263" y="1516063"/>
            <a:ext cx="3579812"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2476" name="Rectangle 2"/>
          <p:cNvSpPr>
            <a:spLocks noChangeArrowheads="1"/>
          </p:cNvSpPr>
          <p:nvPr/>
        </p:nvSpPr>
        <p:spPr bwMode="auto">
          <a:xfrm>
            <a:off x="420688" y="3094038"/>
            <a:ext cx="24495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4 na  Aklat )</a:t>
            </a:r>
          </a:p>
        </p:txBody>
      </p:sp>
      <p:sp>
        <p:nvSpPr>
          <p:cNvPr id="62477" name="Rectangle 3"/>
          <p:cNvSpPr>
            <a:spLocks noChangeArrowheads="1"/>
          </p:cNvSpPr>
          <p:nvPr/>
        </p:nvSpPr>
        <p:spPr bwMode="auto">
          <a:xfrm>
            <a:off x="492125" y="3613150"/>
            <a:ext cx="22336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KATOTOHANAN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AT TEOLOHIYA</a:t>
            </a:r>
          </a:p>
        </p:txBody>
      </p:sp>
      <p:sp>
        <p:nvSpPr>
          <p:cNvPr id="62478" name="Rectangle 5"/>
          <p:cNvSpPr>
            <a:spLocks noChangeArrowheads="1"/>
          </p:cNvSpPr>
          <p:nvPr/>
        </p:nvSpPr>
        <p:spPr bwMode="auto">
          <a:xfrm>
            <a:off x="2940050" y="3613150"/>
            <a:ext cx="23764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ANG </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KASAYSAYAN</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p:txBody>
      </p:sp>
      <p:sp>
        <p:nvSpPr>
          <p:cNvPr id="62479" name="Rectangle 7"/>
          <p:cNvSpPr>
            <a:spLocks noChangeArrowheads="1"/>
          </p:cNvSpPr>
          <p:nvPr/>
        </p:nvSpPr>
        <p:spPr bwMode="auto">
          <a:xfrm>
            <a:off x="4957763" y="3652838"/>
            <a:ext cx="20161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ANG 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SULIRANIN</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FFB3C0"/>
              </a:solidFill>
              <a:latin typeface="Helvetica" charset="0"/>
            </a:endParaRPr>
          </a:p>
        </p:txBody>
      </p:sp>
      <p:sp>
        <p:nvSpPr>
          <p:cNvPr id="62480" name="Rectangle 9"/>
          <p:cNvSpPr>
            <a:spLocks noChangeArrowheads="1"/>
          </p:cNvSpPr>
          <p:nvPr/>
        </p:nvSpPr>
        <p:spPr bwMode="auto">
          <a:xfrm>
            <a:off x="7189788" y="3598863"/>
            <a:ext cx="18732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62481" name="Rectangle 17"/>
          <p:cNvSpPr>
            <a:spLocks noChangeArrowheads="1"/>
          </p:cNvSpPr>
          <p:nvPr/>
        </p:nvSpPr>
        <p:spPr bwMode="auto">
          <a:xfrm>
            <a:off x="2797175" y="3094038"/>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62482" name="Rectangle 18"/>
          <p:cNvSpPr>
            <a:spLocks noChangeArrowheads="1"/>
          </p:cNvSpPr>
          <p:nvPr/>
        </p:nvSpPr>
        <p:spPr bwMode="auto">
          <a:xfrm>
            <a:off x="3876675" y="3094038"/>
            <a:ext cx="32400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21 na Aklat)</a:t>
            </a:r>
          </a:p>
        </p:txBody>
      </p:sp>
      <p:sp>
        <p:nvSpPr>
          <p:cNvPr id="62483" name="Rectangle 19"/>
          <p:cNvSpPr>
            <a:spLocks noChangeArrowheads="1"/>
          </p:cNvSpPr>
          <p:nvPr/>
        </p:nvSpPr>
        <p:spPr bwMode="auto">
          <a:xfrm>
            <a:off x="6973888" y="3094038"/>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a:t>
            </a:r>
          </a:p>
        </p:txBody>
      </p:sp>
      <p:sp>
        <p:nvSpPr>
          <p:cNvPr id="62484" name="Rectangle 20"/>
          <p:cNvSpPr>
            <a:spLocks noChangeArrowheads="1"/>
          </p:cNvSpPr>
          <p:nvPr/>
        </p:nvSpPr>
        <p:spPr bwMode="auto">
          <a:xfrm>
            <a:off x="420688" y="5038725"/>
            <a:ext cx="23050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Ebanghelyo</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sp>
        <p:nvSpPr>
          <p:cNvPr id="62485" name="Rectangle 21"/>
          <p:cNvSpPr>
            <a:spLocks noChangeArrowheads="1"/>
          </p:cNvSpPr>
          <p:nvPr/>
        </p:nvSpPr>
        <p:spPr bwMode="auto">
          <a:xfrm>
            <a:off x="2725738" y="4937125"/>
            <a:ext cx="20875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Gawa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Apostoles</a:t>
            </a:r>
          </a:p>
        </p:txBody>
      </p:sp>
      <p:sp>
        <p:nvSpPr>
          <p:cNvPr id="62486" name="Rectangle 22"/>
          <p:cNvSpPr>
            <a:spLocks noChangeArrowheads="1"/>
          </p:cNvSpPr>
          <p:nvPr/>
        </p:nvSpPr>
        <p:spPr bwMode="auto">
          <a:xfrm>
            <a:off x="5173663" y="4894263"/>
            <a:ext cx="17065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Sulat</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p:txBody>
      </p:sp>
      <p:sp>
        <p:nvSpPr>
          <p:cNvPr id="62487" name="Rectangle 23"/>
          <p:cNvSpPr>
            <a:spLocks noChangeArrowheads="1"/>
          </p:cNvSpPr>
          <p:nvPr/>
        </p:nvSpPr>
        <p:spPr bwMode="auto">
          <a:xfrm>
            <a:off x="6711950" y="4997450"/>
            <a:ext cx="26384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grpSp>
        <p:nvGrpSpPr>
          <p:cNvPr id="62488" name="Group 10"/>
          <p:cNvGrpSpPr>
            <a:grpSpLocks/>
          </p:cNvGrpSpPr>
          <p:nvPr/>
        </p:nvGrpSpPr>
        <p:grpSpPr bwMode="auto">
          <a:xfrm>
            <a:off x="276225" y="4606925"/>
            <a:ext cx="9145588"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2797175" y="3454400"/>
            <a:ext cx="2232025" cy="1092200"/>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33797" name="Rectangle 5"/>
          <p:cNvSpPr>
            <a:spLocks noChangeArrowheads="1"/>
          </p:cNvSpPr>
          <p:nvPr/>
        </p:nvSpPr>
        <p:spPr bwMode="auto">
          <a:xfrm>
            <a:off x="287338" y="1414463"/>
            <a:ext cx="97821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18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500" b="1" i="1">
                <a:solidFill>
                  <a:srgbClr val="FFFFFF"/>
                </a:solidFill>
                <a:latin typeface="Helvetica" charset="0"/>
              </a:rPr>
              <a:t>Ang Kasaysayan sa Nangyaring Kaganapan                                                                        </a:t>
            </a:r>
          </a:p>
        </p:txBody>
      </p:sp>
      <p:sp>
        <p:nvSpPr>
          <p:cNvPr id="33798" name="Text Box 6"/>
          <p:cNvSpPr txBox="1">
            <a:spLocks noChangeArrowheads="1"/>
          </p:cNvSpPr>
          <p:nvPr/>
        </p:nvSpPr>
        <p:spPr bwMode="auto">
          <a:xfrm>
            <a:off x="60325" y="2570163"/>
            <a:ext cx="284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i="1">
                <a:solidFill>
                  <a:srgbClr val="FFEA18"/>
                </a:solidFill>
                <a:latin typeface="Helvetica" charset="0"/>
              </a:rPr>
              <a:t>Isinulat ng                  manggagamot na si Lukas sa kahulihang panahon ng A.D. 50s</a:t>
            </a:r>
          </a:p>
        </p:txBody>
      </p:sp>
      <p:sp>
        <p:nvSpPr>
          <p:cNvPr id="33799" name="Rectangle 7"/>
          <p:cNvSpPr>
            <a:spLocks noChangeArrowheads="1"/>
          </p:cNvSpPr>
          <p:nvPr/>
        </p:nvSpPr>
        <p:spPr bwMode="auto">
          <a:xfrm>
            <a:off x="5316538" y="3165475"/>
            <a:ext cx="474186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Pablo</a:t>
            </a:r>
          </a:p>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Pedro</a:t>
            </a:r>
          </a:p>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Bernabe</a:t>
            </a:r>
          </a:p>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Juan Markus</a:t>
            </a:r>
          </a:p>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Timoteo</a:t>
            </a:r>
          </a:p>
          <a:p>
            <a:pPr>
              <a:lnSpc>
                <a:spcPct val="50000"/>
              </a:lnSpc>
              <a:spcBef>
                <a:spcPts val="1750"/>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Felipe</a:t>
            </a:r>
          </a:p>
          <a:p>
            <a:pPr>
              <a:lnSpc>
                <a:spcPct val="50000"/>
              </a:lnSpc>
              <a:spcBef>
                <a:spcPts val="2188"/>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B3C0"/>
                </a:solidFill>
                <a:latin typeface="Helvetica" charset="0"/>
              </a:rPr>
              <a:t>• </a:t>
            </a:r>
            <a:r>
              <a:rPr lang="en-GB" sz="2800" b="1" i="1">
                <a:solidFill>
                  <a:srgbClr val="FFB3C0"/>
                </a:solidFill>
                <a:latin typeface="Helvetica" charset="0"/>
              </a:rPr>
              <a:t>Lukas (Ang May-Akda)</a:t>
            </a:r>
            <a:r>
              <a:rPr lang="en-GB" sz="3500" b="1" i="1">
                <a:solidFill>
                  <a:srgbClr val="FC0128"/>
                </a:solidFill>
                <a:latin typeface="Helvetica" charset="0"/>
              </a:rPr>
              <a:t>                                                                    </a:t>
            </a:r>
          </a:p>
        </p:txBody>
      </p:sp>
      <p:sp>
        <p:nvSpPr>
          <p:cNvPr id="33800" name="Line 8"/>
          <p:cNvSpPr>
            <a:spLocks noChangeShapeType="1"/>
          </p:cNvSpPr>
          <p:nvPr/>
        </p:nvSpPr>
        <p:spPr bwMode="auto">
          <a:xfrm>
            <a:off x="2581275" y="4686300"/>
            <a:ext cx="2619375" cy="158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3801" name="Line 9"/>
          <p:cNvSpPr>
            <a:spLocks noChangeShapeType="1"/>
          </p:cNvSpPr>
          <p:nvPr/>
        </p:nvSpPr>
        <p:spPr bwMode="auto">
          <a:xfrm>
            <a:off x="4945063" y="4692650"/>
            <a:ext cx="1587" cy="191293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3802" name="Line 10"/>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64520" name="Text Box 1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4521" name="Text Box 12"/>
          <p:cNvSpPr txBox="1">
            <a:spLocks noChangeArrowheads="1"/>
          </p:cNvSpPr>
          <p:nvPr/>
        </p:nvSpPr>
        <p:spPr bwMode="auto">
          <a:xfrm>
            <a:off x="9428163" y="6975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4522" name="Text Box 1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31</a:t>
            </a:r>
          </a:p>
        </p:txBody>
      </p:sp>
      <p:sp>
        <p:nvSpPr>
          <p:cNvPr id="64523" name="Text Box 14"/>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8</a:t>
            </a:r>
          </a:p>
        </p:txBody>
      </p:sp>
      <p:sp>
        <p:nvSpPr>
          <p:cNvPr id="33807" name="Text Box 15"/>
          <p:cNvSpPr txBox="1">
            <a:spLocks noChangeArrowheads="1"/>
          </p:cNvSpPr>
          <p:nvPr/>
        </p:nvSpPr>
        <p:spPr bwMode="auto">
          <a:xfrm>
            <a:off x="5351463" y="1966913"/>
            <a:ext cx="42148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65000"/>
              </a:lnSpc>
              <a:spcBef>
                <a:spcPts val="2200"/>
              </a:spcBef>
              <a:buClr>
                <a:srgbClr val="08F2EE"/>
              </a:buClr>
              <a:buFont typeface="Helvetica" charset="0"/>
              <a:buNone/>
            </a:pPr>
            <a:r>
              <a:rPr lang="en-GB" sz="3500" b="1" i="1">
                <a:solidFill>
                  <a:srgbClr val="08F2EE"/>
                </a:solidFill>
                <a:latin typeface="Helvetica" charset="0"/>
              </a:rPr>
              <a:t>Mga Pangunahing</a:t>
            </a:r>
          </a:p>
          <a:p>
            <a:pPr>
              <a:lnSpc>
                <a:spcPct val="65000"/>
              </a:lnSpc>
              <a:spcBef>
                <a:spcPts val="2200"/>
              </a:spcBef>
              <a:buClr>
                <a:srgbClr val="08F2EE"/>
              </a:buClr>
              <a:buFont typeface="Helvetica" charset="0"/>
              <a:buNone/>
            </a:pPr>
            <a:r>
              <a:rPr lang="en-GB" sz="3500" b="1" i="1">
                <a:solidFill>
                  <a:srgbClr val="08F2EE"/>
                </a:solidFill>
                <a:latin typeface="Helvetica" charset="0"/>
              </a:rPr>
              <a:t>Tauhan:</a:t>
            </a:r>
          </a:p>
        </p:txBody>
      </p:sp>
      <p:sp>
        <p:nvSpPr>
          <p:cNvPr id="64525" name="Rectangle 5"/>
          <p:cNvSpPr>
            <a:spLocks noChangeArrowheads="1"/>
          </p:cNvSpPr>
          <p:nvPr/>
        </p:nvSpPr>
        <p:spPr bwMode="auto">
          <a:xfrm>
            <a:off x="3013075" y="3525838"/>
            <a:ext cx="23764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ANG </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KASAYSAYAN</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p:txBody>
      </p:sp>
      <p:sp>
        <p:nvSpPr>
          <p:cNvPr id="64526" name="Rectangle 17"/>
          <p:cNvSpPr>
            <a:spLocks noChangeArrowheads="1"/>
          </p:cNvSpPr>
          <p:nvPr/>
        </p:nvSpPr>
        <p:spPr bwMode="auto">
          <a:xfrm>
            <a:off x="2868613" y="3048000"/>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64527" name="Rectangle 21"/>
          <p:cNvSpPr>
            <a:spLocks noChangeArrowheads="1"/>
          </p:cNvSpPr>
          <p:nvPr/>
        </p:nvSpPr>
        <p:spPr bwMode="auto">
          <a:xfrm>
            <a:off x="2868613" y="4865688"/>
            <a:ext cx="20875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Gawa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Apostoles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p:val>
                                            <p:strVal val="#ppt_x"/>
                                          </p:val>
                                        </p:tav>
                                      </p:tavLst>
                                    </p:anim>
                                    <p:anim calcmode="lin" valueType="num">
                                      <p:cBhvr>
                                        <p:cTn id="13" dur="500" fill="hold"/>
                                        <p:tgtEl>
                                          <p:spTgt spid="3380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6" fill="hold" nodeType="clickEffect">
                                  <p:stCondLst>
                                    <p:cond delay="0"/>
                                  </p:stCondLst>
                                  <p:childTnLst>
                                    <p:set>
                                      <p:cBhvr>
                                        <p:cTn id="52" dur="1" fill="hold">
                                          <p:stCondLst>
                                            <p:cond delay="0"/>
                                          </p:stCondLst>
                                        </p:cTn>
                                        <p:tgtEl>
                                          <p:spTgt spid="33798"/>
                                        </p:tgtEl>
                                        <p:attrNameLst>
                                          <p:attrName>style.visibility</p:attrName>
                                        </p:attrNameLst>
                                      </p:cBhvr>
                                      <p:to>
                                        <p:strVal val="visible"/>
                                      </p:to>
                                    </p:set>
                                    <p:anim calcmode="lin" valueType="num">
                                      <p:cBhvr>
                                        <p:cTn id="53" dur="500" fill="hold"/>
                                        <p:tgtEl>
                                          <p:spTgt spid="33798"/>
                                        </p:tgtEl>
                                        <p:attrNameLst>
                                          <p:attrName>ppt_w</p:attrName>
                                        </p:attrNameLst>
                                      </p:cBhvr>
                                      <p:tavLst>
                                        <p:tav tm="100000">
                                          <p:val>
                                            <p:strVal val="(6*min(ma#ppt_x(#ppt_w*#ppt_h,.3),1)-7.4)/-.7*#ppt_w"/>
                                          </p:val>
                                        </p:tav>
                                        <p:tav>
                                          <p:val>
                                            <p:strVal val="#ppt_w"/>
                                          </p:val>
                                        </p:tav>
                                      </p:tavLst>
                                    </p:anim>
                                    <p:anim calcmode="lin" valueType="num">
                                      <p:cBhvr>
                                        <p:cTn id="54" dur="500" fill="hold"/>
                                        <p:tgtEl>
                                          <p:spTgt spid="33798"/>
                                        </p:tgtEl>
                                        <p:attrNameLst>
                                          <p:attrName>ppt_h</p:attrName>
                                        </p:attrNameLst>
                                      </p:cBhvr>
                                      <p:tavLst>
                                        <p:tav tm="100000">
                                          <p:val>
                                            <p:strVal val="(6*min(ma#ppt_x(#ppt_w*#ppt_h,.3),1)-7.4)/-.7*#ppt_h"/>
                                          </p:val>
                                        </p:tav>
                                        <p:tav>
                                          <p:val>
                                            <p:strVal val="#ppt_h"/>
                                          </p:val>
                                        </p:tav>
                                      </p:tavLst>
                                    </p:anim>
                                    <p:anim calcmode="lin" valueType="num">
                                      <p:cBhvr>
                                        <p:cTn id="55" dur="500" fill="hold"/>
                                        <p:tgtEl>
                                          <p:spTgt spid="33798"/>
                                        </p:tgtEl>
                                        <p:attrNameLst>
                                          <p:attrName>ppt_x</p:attrName>
                                        </p:attrNameLst>
                                      </p:cBhvr>
                                      <p:tavLst>
                                        <p:tav tm="100000">
                                          <p:val>
                                            <p:fltVal val="0.5"/>
                                          </p:val>
                                        </p:tav>
                                        <p:tav>
                                          <p:val>
                                            <p:strVal val="#ppt_x"/>
                                          </p:val>
                                        </p:tav>
                                      </p:tavLst>
                                    </p:anim>
                                    <p:anim calcmode="lin" valueType="num">
                                      <p:cBhvr>
                                        <p:cTn id="56" dur="500" fill="hold"/>
                                        <p:tgtEl>
                                          <p:spTgt spid="33798"/>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65" name="Rectangle 41"/>
          <p:cNvSpPr>
            <a:spLocks noChangeArrowheads="1"/>
          </p:cNvSpPr>
          <p:nvPr/>
        </p:nvSpPr>
        <p:spPr bwMode="auto">
          <a:xfrm>
            <a:off x="420688" y="949325"/>
            <a:ext cx="3600450" cy="1111250"/>
          </a:xfrm>
          <a:prstGeom prst="rect">
            <a:avLst/>
          </a:prstGeom>
          <a:noFill/>
          <a:ln w="9525">
            <a:noFill/>
            <a:miter lim="800000"/>
            <a:headEnd/>
            <a:tailEnd/>
          </a:ln>
          <a:effectLst/>
        </p:spPr>
        <p:txBody>
          <a:bodyPr>
            <a:spAutoFit/>
          </a:bodyPr>
          <a:lstStyle/>
          <a:p>
            <a:pPr>
              <a:defRPr/>
            </a:pPr>
            <a:r>
              <a:rPr lang="en-GB" b="1">
                <a:solidFill>
                  <a:srgbClr val="FFFF00"/>
                </a:solidFill>
                <a:effectLst>
                  <a:outerShdw blurRad="38100" dist="38100" dir="2700000" algn="tl">
                    <a:srgbClr val="DDDDDD"/>
                  </a:outerShdw>
                </a:effectLst>
                <a:cs typeface="MS Gothic" charset="0"/>
              </a:rPr>
              <a:t>ANG PAGSAMA-SAMA NG MGA AKLAT SA BAGONG TIPAN</a:t>
            </a:r>
            <a:endParaRPr lang="en-US" b="1">
              <a:solidFill>
                <a:srgbClr val="FFFF00"/>
              </a:solidFill>
              <a:effectLst>
                <a:outerShdw blurRad="38100" dist="38100" dir="2700000" algn="tl">
                  <a:srgbClr val="DDDDDD"/>
                </a:outerShdw>
              </a:effectLst>
              <a:cs typeface="MS Gothic" charset="0"/>
            </a:endParaRPr>
          </a:p>
        </p:txBody>
      </p:sp>
      <p:sp>
        <p:nvSpPr>
          <p:cNvPr id="66562"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6563" name="Text Box 2"/>
          <p:cNvSpPr txBox="1">
            <a:spLocks noChangeArrowheads="1"/>
          </p:cNvSpPr>
          <p:nvPr/>
        </p:nvSpPr>
        <p:spPr bwMode="auto">
          <a:xfrm>
            <a:off x="349250" y="3541713"/>
            <a:ext cx="360045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08F2EE"/>
              </a:buClr>
              <a:buFont typeface="Comic Sans MS" charset="0"/>
              <a:buNone/>
            </a:pPr>
            <a:r>
              <a:rPr lang="en-GB" sz="3200" b="1" i="1">
                <a:solidFill>
                  <a:srgbClr val="08F2EE"/>
                </a:solidFill>
                <a:latin typeface="Comic Sans MS" charset="0"/>
              </a:rPr>
              <a:t>ANG PALATANDAAN NG MGA GAWA NG MGA APOSTOLES</a:t>
            </a:r>
          </a:p>
        </p:txBody>
      </p:sp>
      <p:sp>
        <p:nvSpPr>
          <p:cNvPr id="34819" name="Text Box 3"/>
          <p:cNvSpPr txBox="1">
            <a:spLocks noChangeArrowheads="1"/>
          </p:cNvSpPr>
          <p:nvPr/>
        </p:nvSpPr>
        <p:spPr bwMode="auto">
          <a:xfrm>
            <a:off x="8251825" y="2085975"/>
            <a:ext cx="18907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SA</a:t>
            </a:r>
          </a:p>
          <a:p>
            <a:pPr algn="ctr">
              <a:lnSpc>
                <a:spcPct val="100000"/>
              </a:lnSpc>
              <a:spcBef>
                <a:spcPts val="1250"/>
              </a:spcBef>
              <a:buClr>
                <a:srgbClr val="FFEA18"/>
              </a:buClr>
              <a:buFont typeface="Comic Sans MS" charset="0"/>
              <a:buNone/>
            </a:pPr>
            <a:r>
              <a:rPr lang="en-GB" sz="2000" b="1" u="sng">
                <a:solidFill>
                  <a:srgbClr val="FFFFFF"/>
                </a:solidFill>
                <a:latin typeface="Comic Sans MS" charset="0"/>
              </a:rPr>
              <a:t>PALESTINA AT SIRYA</a:t>
            </a:r>
            <a:r>
              <a:rPr lang="en-GB" sz="2000" b="1">
                <a:solidFill>
                  <a:srgbClr val="FFEA18"/>
                </a:solidFill>
                <a:latin typeface="Comic Sans MS" charset="0"/>
              </a:rPr>
              <a:t>                         Kap. 8-12</a:t>
            </a:r>
          </a:p>
        </p:txBody>
      </p:sp>
      <p:sp>
        <p:nvSpPr>
          <p:cNvPr id="34820" name="Text Box 4"/>
          <p:cNvSpPr txBox="1">
            <a:spLocks noChangeArrowheads="1"/>
          </p:cNvSpPr>
          <p:nvPr/>
        </p:nvSpPr>
        <p:spPr bwMode="auto">
          <a:xfrm>
            <a:off x="8351838" y="5040313"/>
            <a:ext cx="20875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1800" b="1">
                <a:solidFill>
                  <a:srgbClr val="FFEA18"/>
                </a:solidFill>
                <a:latin typeface="Comic Sans MS" charset="0"/>
              </a:rPr>
              <a:t>SA </a:t>
            </a:r>
            <a:r>
              <a:rPr lang="en-GB" sz="1800" b="1" u="sng">
                <a:solidFill>
                  <a:srgbClr val="FFFFFF"/>
                </a:solidFill>
                <a:latin typeface="Comic Sans MS" charset="0"/>
              </a:rPr>
              <a:t>SAN</a:t>
            </a:r>
          </a:p>
          <a:p>
            <a:pPr algn="ctr">
              <a:lnSpc>
                <a:spcPct val="100000"/>
              </a:lnSpc>
              <a:spcBef>
                <a:spcPts val="1250"/>
              </a:spcBef>
              <a:buClr>
                <a:srgbClr val="FFEA18"/>
              </a:buClr>
              <a:buFont typeface="Comic Sans MS" charset="0"/>
              <a:buNone/>
            </a:pPr>
            <a:r>
              <a:rPr lang="en-GB" sz="1800" b="1" u="sng">
                <a:solidFill>
                  <a:srgbClr val="FFFFFF"/>
                </a:solidFill>
                <a:latin typeface="Comic Sans MS" charset="0"/>
              </a:rPr>
              <a:t>DAIGDIGAN!</a:t>
            </a:r>
            <a:r>
              <a:rPr lang="en-GB" sz="2000" b="1">
                <a:solidFill>
                  <a:srgbClr val="FFEA18"/>
                </a:solidFill>
                <a:latin typeface="Comic Sans MS" charset="0"/>
              </a:rPr>
              <a:t>                 Kap. 13-28</a:t>
            </a:r>
          </a:p>
        </p:txBody>
      </p:sp>
      <p:sp>
        <p:nvSpPr>
          <p:cNvPr id="34821" name="Text Box 5"/>
          <p:cNvSpPr txBox="1">
            <a:spLocks noChangeArrowheads="1"/>
          </p:cNvSpPr>
          <p:nvPr/>
        </p:nvSpPr>
        <p:spPr bwMode="auto">
          <a:xfrm>
            <a:off x="7869238" y="500063"/>
            <a:ext cx="179228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SA</a:t>
            </a:r>
          </a:p>
          <a:p>
            <a:pPr algn="ctr">
              <a:lnSpc>
                <a:spcPct val="100000"/>
              </a:lnSpc>
              <a:spcBef>
                <a:spcPts val="1250"/>
              </a:spcBef>
              <a:buClr>
                <a:srgbClr val="FFEA18"/>
              </a:buClr>
              <a:buFont typeface="Comic Sans MS" charset="0"/>
              <a:buNone/>
            </a:pPr>
            <a:r>
              <a:rPr lang="en-GB" sz="2000" b="1" u="sng">
                <a:solidFill>
                  <a:srgbClr val="FFFFFF"/>
                </a:solidFill>
                <a:latin typeface="Comic Sans MS" charset="0"/>
              </a:rPr>
              <a:t>JERUSALEM</a:t>
            </a:r>
            <a:r>
              <a:rPr lang="en-GB" sz="2000" b="1">
                <a:solidFill>
                  <a:srgbClr val="FFEA18"/>
                </a:solidFill>
                <a:latin typeface="Comic Sans MS" charset="0"/>
              </a:rPr>
              <a:t>               Kap. 1-7</a:t>
            </a:r>
          </a:p>
        </p:txBody>
      </p:sp>
      <p:sp>
        <p:nvSpPr>
          <p:cNvPr id="66567" name="Text Box 6"/>
          <p:cNvSpPr txBox="1">
            <a:spLocks noChangeArrowheads="1"/>
          </p:cNvSpPr>
          <p:nvPr/>
        </p:nvSpPr>
        <p:spPr bwMode="auto">
          <a:xfrm>
            <a:off x="3589338" y="234950"/>
            <a:ext cx="5588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70000"/>
              </a:lnSpc>
              <a:spcBef>
                <a:spcPts val="750"/>
              </a:spcBef>
              <a:buClr>
                <a:srgbClr val="FFFFFF"/>
              </a:buClr>
              <a:buFont typeface="Comic Sans MS" charset="0"/>
              <a:buNone/>
            </a:pPr>
            <a:r>
              <a:rPr lang="en-GB" sz="1200" b="1">
                <a:solidFill>
                  <a:srgbClr val="FFFFFF"/>
                </a:solidFill>
                <a:latin typeface="Comic Sans MS" charset="0"/>
              </a:rPr>
              <a:t>1</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3</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4</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5</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6</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7</a:t>
            </a:r>
          </a:p>
        </p:txBody>
      </p:sp>
      <p:sp>
        <p:nvSpPr>
          <p:cNvPr id="66568" name="Text Box 7"/>
          <p:cNvSpPr txBox="1">
            <a:spLocks noChangeArrowheads="1"/>
          </p:cNvSpPr>
          <p:nvPr/>
        </p:nvSpPr>
        <p:spPr bwMode="auto">
          <a:xfrm>
            <a:off x="3589338" y="2038350"/>
            <a:ext cx="5588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70000"/>
              </a:lnSpc>
              <a:spcBef>
                <a:spcPts val="750"/>
              </a:spcBef>
              <a:buClr>
                <a:srgbClr val="FFFFFF"/>
              </a:buClr>
              <a:buFont typeface="Comic Sans MS" charset="0"/>
              <a:buNone/>
            </a:pPr>
            <a:r>
              <a:rPr lang="en-GB" sz="1200" b="1">
                <a:solidFill>
                  <a:srgbClr val="FFFFFF"/>
                </a:solidFill>
                <a:latin typeface="Comic Sans MS" charset="0"/>
              </a:rPr>
              <a:t>8</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9</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10</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11</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12</a:t>
            </a:r>
          </a:p>
        </p:txBody>
      </p:sp>
      <p:sp>
        <p:nvSpPr>
          <p:cNvPr id="66569" name="Text Box 8"/>
          <p:cNvSpPr txBox="1">
            <a:spLocks noChangeArrowheads="1"/>
          </p:cNvSpPr>
          <p:nvPr/>
        </p:nvSpPr>
        <p:spPr bwMode="auto">
          <a:xfrm>
            <a:off x="4165600" y="76200"/>
            <a:ext cx="38989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90000"/>
              </a:lnSpc>
              <a:spcBef>
                <a:spcPts val="750"/>
              </a:spcBef>
              <a:buClr>
                <a:srgbClr val="FFFFFF"/>
              </a:buClr>
              <a:buFont typeface="Helvetica" charset="0"/>
              <a:buNone/>
            </a:pPr>
            <a:r>
              <a:rPr lang="en-GB" sz="1200" b="1">
                <a:solidFill>
                  <a:srgbClr val="FFFFFF"/>
                </a:solidFill>
                <a:latin typeface="Helvetica" charset="0"/>
              </a:rPr>
              <a:t>Ang Komisyon at Asensyon ni Hesus</a:t>
            </a:r>
          </a:p>
          <a:p>
            <a:pPr>
              <a:lnSpc>
                <a:spcPct val="90000"/>
              </a:lnSpc>
              <a:spcBef>
                <a:spcPts val="750"/>
              </a:spcBef>
              <a:buClr>
                <a:srgbClr val="FFFFFF"/>
              </a:buClr>
              <a:buFont typeface="Helvetica" charset="0"/>
              <a:buNone/>
            </a:pPr>
            <a:r>
              <a:rPr lang="en-GB" sz="1200" b="1">
                <a:solidFill>
                  <a:srgbClr val="FFFFFF"/>
                </a:solidFill>
                <a:latin typeface="Helvetica" charset="0"/>
              </a:rPr>
              <a:t>Pentekost: Ang Kapanganakan ng Iglesiya </a:t>
            </a:r>
          </a:p>
          <a:p>
            <a:pPr>
              <a:lnSpc>
                <a:spcPct val="90000"/>
              </a:lnSpc>
              <a:spcBef>
                <a:spcPts val="750"/>
              </a:spcBef>
              <a:buClr>
                <a:srgbClr val="FFFFFF"/>
              </a:buClr>
              <a:buFont typeface="Helvetica" charset="0"/>
              <a:buNone/>
            </a:pPr>
            <a:r>
              <a:rPr lang="en-GB" sz="1200" b="1">
                <a:solidFill>
                  <a:srgbClr val="FFFFFF"/>
                </a:solidFill>
                <a:latin typeface="Helvetica" charset="0"/>
              </a:rPr>
              <a:t>Ang Kagalingan ng Mamang Pilay</a:t>
            </a:r>
          </a:p>
          <a:p>
            <a:pPr>
              <a:lnSpc>
                <a:spcPct val="90000"/>
              </a:lnSpc>
              <a:spcBef>
                <a:spcPts val="750"/>
              </a:spcBef>
              <a:buClr>
                <a:srgbClr val="FFFFFF"/>
              </a:buClr>
              <a:buFont typeface="Helvetica" charset="0"/>
              <a:buNone/>
            </a:pPr>
            <a:r>
              <a:rPr lang="en-GB" sz="1200" b="1">
                <a:solidFill>
                  <a:srgbClr val="FFFFFF"/>
                </a:solidFill>
                <a:latin typeface="Helvetica" charset="0"/>
              </a:rPr>
              <a:t>Ang Pinakaunang Pag-uusig</a:t>
            </a:r>
          </a:p>
          <a:p>
            <a:pPr>
              <a:lnSpc>
                <a:spcPct val="90000"/>
              </a:lnSpc>
              <a:spcBef>
                <a:spcPts val="750"/>
              </a:spcBef>
              <a:buClr>
                <a:srgbClr val="FFFFFF"/>
              </a:buClr>
              <a:buFont typeface="Helvetica" charset="0"/>
              <a:buNone/>
            </a:pPr>
            <a:r>
              <a:rPr lang="en-GB" sz="1200" b="1">
                <a:solidFill>
                  <a:srgbClr val="FFFFFF"/>
                </a:solidFill>
                <a:latin typeface="Helvetica" charset="0"/>
              </a:rPr>
              <a:t>Ananias at ang asawang si Safira</a:t>
            </a:r>
          </a:p>
          <a:p>
            <a:pPr>
              <a:lnSpc>
                <a:spcPct val="90000"/>
              </a:lnSpc>
              <a:spcBef>
                <a:spcPts val="750"/>
              </a:spcBef>
              <a:buClr>
                <a:srgbClr val="FFFFFF"/>
              </a:buClr>
              <a:buFont typeface="Helvetica" charset="0"/>
              <a:buNone/>
            </a:pPr>
            <a:r>
              <a:rPr lang="en-GB" sz="1200" b="1">
                <a:solidFill>
                  <a:srgbClr val="FFFFFF"/>
                </a:solidFill>
                <a:latin typeface="Helvetica" charset="0"/>
              </a:rPr>
              <a:t>Mga Pinakaunang Dyakono</a:t>
            </a:r>
          </a:p>
          <a:p>
            <a:pPr>
              <a:lnSpc>
                <a:spcPct val="90000"/>
              </a:lnSpc>
              <a:spcBef>
                <a:spcPts val="750"/>
              </a:spcBef>
              <a:buClr>
                <a:srgbClr val="FFFFFF"/>
              </a:buClr>
              <a:buFont typeface="Helvetica" charset="0"/>
              <a:buNone/>
            </a:pPr>
            <a:r>
              <a:rPr lang="en-GB" sz="1200" b="1">
                <a:solidFill>
                  <a:srgbClr val="FFFFFF"/>
                </a:solidFill>
                <a:latin typeface="Helvetica" charset="0"/>
              </a:rPr>
              <a:t>Si Esteban atkanyang </a:t>
            </a:r>
          </a:p>
        </p:txBody>
      </p:sp>
      <p:sp>
        <p:nvSpPr>
          <p:cNvPr id="66570" name="Text Box 9"/>
          <p:cNvSpPr txBox="1">
            <a:spLocks noChangeArrowheads="1"/>
          </p:cNvSpPr>
          <p:nvPr/>
        </p:nvSpPr>
        <p:spPr bwMode="auto">
          <a:xfrm>
            <a:off x="4165600" y="2036763"/>
            <a:ext cx="39608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90000"/>
              </a:lnSpc>
              <a:spcBef>
                <a:spcPts val="750"/>
              </a:spcBef>
              <a:buClr>
                <a:srgbClr val="FFFFFF"/>
              </a:buClr>
              <a:buFont typeface="Helvetica" charset="0"/>
              <a:buNone/>
            </a:pPr>
            <a:r>
              <a:rPr lang="en-GB" sz="1200" b="1">
                <a:solidFill>
                  <a:srgbClr val="FFFFFF"/>
                </a:solidFill>
                <a:latin typeface="Helvetica" charset="0"/>
              </a:rPr>
              <a:t>Si Felipe at ang Bating</a:t>
            </a:r>
          </a:p>
          <a:p>
            <a:pPr>
              <a:lnSpc>
                <a:spcPct val="90000"/>
              </a:lnSpc>
              <a:spcBef>
                <a:spcPts val="750"/>
              </a:spcBef>
              <a:buClr>
                <a:srgbClr val="FFFFFF"/>
              </a:buClr>
              <a:buFont typeface="Helvetica" charset="0"/>
              <a:buNone/>
            </a:pPr>
            <a:r>
              <a:rPr lang="en-GB" sz="1200" b="1">
                <a:solidFill>
                  <a:srgbClr val="FFFFFF"/>
                </a:solidFill>
                <a:latin typeface="Helvetica" charset="0"/>
              </a:rPr>
              <a:t>Ang Pagbabalik- loob ni Pablo: Ang Damasco</a:t>
            </a:r>
          </a:p>
          <a:p>
            <a:pPr>
              <a:lnSpc>
                <a:spcPct val="90000"/>
              </a:lnSpc>
              <a:spcBef>
                <a:spcPts val="750"/>
              </a:spcBef>
              <a:buClr>
                <a:srgbClr val="FFFFFF"/>
              </a:buClr>
              <a:buFont typeface="Helvetica" charset="0"/>
              <a:buNone/>
            </a:pPr>
            <a:r>
              <a:rPr lang="en-GB" sz="1200" b="1">
                <a:solidFill>
                  <a:srgbClr val="FFFFFF"/>
                </a:solidFill>
                <a:latin typeface="Helvetica" charset="0"/>
              </a:rPr>
              <a:t>Si Pedro at Cornelio</a:t>
            </a:r>
          </a:p>
          <a:p>
            <a:pPr>
              <a:lnSpc>
                <a:spcPct val="90000"/>
              </a:lnSpc>
              <a:spcBef>
                <a:spcPts val="750"/>
              </a:spcBef>
              <a:buClr>
                <a:srgbClr val="FFFFFF"/>
              </a:buClr>
              <a:buFont typeface="Helvetica" charset="0"/>
              <a:buNone/>
            </a:pPr>
            <a:r>
              <a:rPr lang="en-GB" sz="1200" b="1">
                <a:solidFill>
                  <a:srgbClr val="FFFFFF"/>
                </a:solidFill>
                <a:latin typeface="Helvetica" charset="0"/>
              </a:rPr>
              <a:t>Ipinagtanggol ni Pedro ang ministeryo sa mg Hentil</a:t>
            </a:r>
          </a:p>
          <a:p>
            <a:pPr>
              <a:lnSpc>
                <a:spcPct val="90000"/>
              </a:lnSpc>
              <a:spcBef>
                <a:spcPts val="750"/>
              </a:spcBef>
              <a:buClr>
                <a:srgbClr val="FFFFFF"/>
              </a:buClr>
              <a:buFont typeface="Helvetica" charset="0"/>
              <a:buNone/>
            </a:pPr>
            <a:r>
              <a:rPr lang="en-GB" sz="1200" b="1">
                <a:solidFill>
                  <a:srgbClr val="FFFFFF"/>
                </a:solidFill>
                <a:latin typeface="Helvetica" charset="0"/>
              </a:rPr>
              <a:t>Ang Pagmamalupit ni Herodes sa mga Kristiyano</a:t>
            </a:r>
          </a:p>
        </p:txBody>
      </p:sp>
      <p:sp>
        <p:nvSpPr>
          <p:cNvPr id="66571" name="Text Box 10"/>
          <p:cNvSpPr txBox="1">
            <a:spLocks noChangeArrowheads="1"/>
          </p:cNvSpPr>
          <p:nvPr/>
        </p:nvSpPr>
        <p:spPr bwMode="auto">
          <a:xfrm>
            <a:off x="4021138" y="3492500"/>
            <a:ext cx="44640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cs typeface="ＭＳ Ｐゴシック" charset="0"/>
              </a:defRPr>
            </a:lvl1pPr>
            <a:lvl2pPr marL="742950" indent="-28575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2pPr>
            <a:lvl3pPr marL="11430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3pPr>
            <a:lvl4pPr marL="16002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4pPr>
            <a:lvl5pPr marL="2057400" indent="-2286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charset="0"/>
                <a:ea typeface="ＭＳ Ｐゴシック" charset="0"/>
              </a:defRPr>
            </a:lvl9pPr>
          </a:lstStyle>
          <a:p>
            <a:pPr>
              <a:lnSpc>
                <a:spcPct val="90000"/>
              </a:lnSpc>
              <a:spcBef>
                <a:spcPts val="750"/>
              </a:spcBef>
              <a:buClr>
                <a:srgbClr val="FFFFFF"/>
              </a:buClr>
              <a:buFont typeface="Helvetica" charset="0"/>
              <a:buNone/>
            </a:pPr>
            <a:r>
              <a:rPr lang="en-GB" sz="1200" b="1" u="sng">
                <a:solidFill>
                  <a:srgbClr val="FFFFFF"/>
                </a:solidFill>
                <a:latin typeface="Helvetica" charset="0"/>
              </a:rPr>
              <a:t>Si Pablo bilang Misyonero: Unang Paglalakbay</a:t>
            </a:r>
          </a:p>
          <a:p>
            <a:pPr>
              <a:lnSpc>
                <a:spcPct val="90000"/>
              </a:lnSpc>
              <a:spcBef>
                <a:spcPts val="750"/>
              </a:spcBef>
              <a:buClr>
                <a:srgbClr val="FFFFFF"/>
              </a:buClr>
              <a:buFont typeface="Helvetica" charset="0"/>
              <a:buNone/>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a:lnSpc>
                <a:spcPct val="90000"/>
              </a:lnSpc>
              <a:spcBef>
                <a:spcPts val="750"/>
              </a:spcBef>
              <a:buClr>
                <a:srgbClr val="FFFFFF"/>
              </a:buClr>
              <a:buFont typeface="Helvetica" charset="0"/>
              <a:buNone/>
            </a:pPr>
            <a:r>
              <a:rPr lang="en-GB" sz="1200" b="1" u="sng">
                <a:solidFill>
                  <a:srgbClr val="FFFFFF"/>
                </a:solidFill>
                <a:latin typeface="Helvetica" charset="0"/>
              </a:rPr>
              <a:t>Ang Konseho ng Jerusalem</a:t>
            </a:r>
          </a:p>
          <a:p>
            <a:pPr>
              <a:lnSpc>
                <a:spcPct val="90000"/>
              </a:lnSpc>
              <a:spcBef>
                <a:spcPts val="750"/>
              </a:spcBef>
              <a:buClr>
                <a:srgbClr val="FFFFFF"/>
              </a:buClr>
              <a:buFont typeface="Helvetica" charset="0"/>
              <a:buNone/>
            </a:pPr>
            <a:r>
              <a:rPr lang="en-GB" sz="1200" b="1" u="sng">
                <a:solidFill>
                  <a:srgbClr val="FFFFFF"/>
                </a:solidFill>
                <a:latin typeface="Helvetica" charset="0"/>
              </a:rPr>
              <a:t>Ang Pangalawang Paglalakbay ni Pablo</a:t>
            </a:r>
          </a:p>
          <a:p>
            <a:pPr>
              <a:lnSpc>
                <a:spcPct val="90000"/>
              </a:lnSpc>
              <a:spcBef>
                <a:spcPts val="750"/>
              </a:spcBef>
              <a:buClr>
                <a:srgbClr val="FFFFFF"/>
              </a:buClr>
              <a:buFont typeface="Helvetica" charset="0"/>
              <a:buNone/>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a:lnSpc>
                <a:spcPct val="90000"/>
              </a:lnSpc>
              <a:spcBef>
                <a:spcPts val="750"/>
              </a:spcBef>
              <a:buClr>
                <a:srgbClr val="FFFFFF"/>
              </a:buClr>
              <a:buFont typeface="Helvetica" charset="0"/>
              <a:buNone/>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a:lnSpc>
                <a:spcPct val="90000"/>
              </a:lnSpc>
              <a:spcBef>
                <a:spcPts val="750"/>
              </a:spcBef>
              <a:buClr>
                <a:srgbClr val="FFFFFF"/>
              </a:buClr>
              <a:buFont typeface="Helvetica" charset="0"/>
              <a:buNone/>
            </a:pPr>
            <a:r>
              <a:rPr lang="en-GB" sz="1200" b="1" u="sng">
                <a:solidFill>
                  <a:srgbClr val="FFFFFF"/>
                </a:solidFill>
                <a:latin typeface="Helvetica" charset="0"/>
              </a:rPr>
              <a:t>Ang Pangatlong Paglalakbay ni Pablo</a:t>
            </a:r>
          </a:p>
          <a:p>
            <a:pPr>
              <a:lnSpc>
                <a:spcPct val="90000"/>
              </a:lnSpc>
              <a:spcBef>
                <a:spcPts val="750"/>
              </a:spcBef>
              <a:buClr>
                <a:srgbClr val="FFFFFF"/>
              </a:buClr>
              <a:buFont typeface="Helvetica" charset="0"/>
              <a:buNone/>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a:lnSpc>
                <a:spcPct val="90000"/>
              </a:lnSpc>
              <a:spcBef>
                <a:spcPts val="750"/>
              </a:spcBef>
              <a:buClr>
                <a:srgbClr val="FFFFFF"/>
              </a:buClr>
              <a:buFont typeface="Helvetica" charset="0"/>
              <a:buNone/>
            </a:pPr>
            <a:r>
              <a:rPr lang="en-GB" sz="1200" b="1">
                <a:solidFill>
                  <a:srgbClr val="FFFFFF"/>
                </a:solidFill>
                <a:latin typeface="Helvetica" charset="0"/>
              </a:rPr>
              <a:t>Pablo: Sa Jerusalem</a:t>
            </a:r>
          </a:p>
          <a:p>
            <a:pPr>
              <a:lnSpc>
                <a:spcPct val="90000"/>
              </a:lnSpc>
              <a:spcBef>
                <a:spcPts val="750"/>
              </a:spcBef>
              <a:buClr>
                <a:srgbClr val="FFFFFF"/>
              </a:buClr>
              <a:buFont typeface="Helvetica" charset="0"/>
              <a:buNone/>
            </a:pPr>
            <a:r>
              <a:rPr lang="en-GB" sz="1200" b="1">
                <a:solidFill>
                  <a:srgbClr val="FFFFFF"/>
                </a:solidFill>
                <a:latin typeface="Helvetica" charset="0"/>
              </a:rPr>
              <a:t>Pablo: Ang pagtatangol sa harap ng marami</a:t>
            </a:r>
          </a:p>
          <a:p>
            <a:pPr>
              <a:lnSpc>
                <a:spcPct val="90000"/>
              </a:lnSpc>
              <a:spcBef>
                <a:spcPts val="750"/>
              </a:spcBef>
              <a:buClr>
                <a:srgbClr val="FFFFFF"/>
              </a:buClr>
              <a:buFont typeface="Helvetica" charset="0"/>
              <a:buNone/>
            </a:pPr>
            <a:r>
              <a:rPr lang="en-GB" sz="1200" b="1">
                <a:solidFill>
                  <a:srgbClr val="FFFFFF"/>
                </a:solidFill>
                <a:latin typeface="Helvetica" charset="0"/>
              </a:rPr>
              <a:t>Pablol: Ang pagtatangolsa harap ng Sanedrin</a:t>
            </a:r>
          </a:p>
          <a:p>
            <a:pPr>
              <a:lnSpc>
                <a:spcPct val="90000"/>
              </a:lnSpc>
              <a:spcBef>
                <a:spcPts val="750"/>
              </a:spcBef>
              <a:buClr>
                <a:srgbClr val="FFFFFF"/>
              </a:buClr>
              <a:buFont typeface="Helvetica" charset="0"/>
              <a:buNone/>
            </a:pPr>
            <a:r>
              <a:rPr lang="en-GB" sz="1200" b="1">
                <a:solidFill>
                  <a:srgbClr val="FFFFFF"/>
                </a:solidFill>
                <a:latin typeface="Helvetica" charset="0"/>
              </a:rPr>
              <a:t>Pablo: Ang pagtatanggol sa harap ni  Felix</a:t>
            </a:r>
          </a:p>
          <a:p>
            <a:pPr>
              <a:lnSpc>
                <a:spcPct val="90000"/>
              </a:lnSpc>
              <a:spcBef>
                <a:spcPts val="750"/>
              </a:spcBef>
              <a:buClr>
                <a:srgbClr val="FFFFFF"/>
              </a:buClr>
              <a:buFont typeface="Helvetica" charset="0"/>
              <a:buNone/>
            </a:pPr>
            <a:r>
              <a:rPr lang="en-GB" sz="1200" b="1">
                <a:solidFill>
                  <a:srgbClr val="FFFFFF"/>
                </a:solidFill>
                <a:latin typeface="Helvetica" charset="0"/>
              </a:rPr>
              <a:t>Pablo: Ang pagtatanggol sa harap ni Festo</a:t>
            </a:r>
          </a:p>
          <a:p>
            <a:pPr>
              <a:lnSpc>
                <a:spcPct val="90000"/>
              </a:lnSpc>
              <a:spcBef>
                <a:spcPts val="750"/>
              </a:spcBef>
              <a:buClr>
                <a:srgbClr val="FFFFFF"/>
              </a:buClr>
              <a:buFont typeface="Helvetica" charset="0"/>
              <a:buNone/>
            </a:pPr>
            <a:r>
              <a:rPr lang="en-GB" sz="1200" b="1">
                <a:solidFill>
                  <a:srgbClr val="FFFFFF"/>
                </a:solidFill>
                <a:latin typeface="Helvetica" charset="0"/>
              </a:rPr>
              <a:t>Pablo: Ang pagtatangol sa harap ni hari Agripa</a:t>
            </a:r>
          </a:p>
          <a:p>
            <a:pPr>
              <a:lnSpc>
                <a:spcPct val="90000"/>
              </a:lnSpc>
              <a:spcBef>
                <a:spcPts val="750"/>
              </a:spcBef>
              <a:buClr>
                <a:srgbClr val="FFFFFF"/>
              </a:buClr>
              <a:buFont typeface="Helvetica" charset="0"/>
              <a:buNone/>
            </a:pPr>
            <a:r>
              <a:rPr lang="en-GB" sz="1200" b="1" u="sng">
                <a:solidFill>
                  <a:srgbClr val="FFFFFF"/>
                </a:solidFill>
                <a:latin typeface="Helvetica" charset="0"/>
              </a:rPr>
              <a:t>Ang Paglalayag papunta sa Roma: pagkawasak sa bapor</a:t>
            </a:r>
          </a:p>
          <a:p>
            <a:pPr>
              <a:lnSpc>
                <a:spcPct val="90000"/>
              </a:lnSpc>
              <a:spcBef>
                <a:spcPts val="750"/>
              </a:spcBef>
              <a:buClr>
                <a:srgbClr val="FFFFFF"/>
              </a:buClr>
              <a:buFont typeface="Helvetica" charset="0"/>
              <a:buNone/>
            </a:pPr>
            <a:r>
              <a:rPr lang="en-GB" sz="1200" b="1">
                <a:solidFill>
                  <a:srgbClr val="FFFFFF"/>
                </a:solidFill>
                <a:latin typeface="Helvetica" charset="0"/>
              </a:rPr>
              <a:t>Si Pablo sa Roma</a:t>
            </a:r>
          </a:p>
        </p:txBody>
      </p:sp>
      <p:sp>
        <p:nvSpPr>
          <p:cNvPr id="66572" name="Text Box 11"/>
          <p:cNvSpPr txBox="1">
            <a:spLocks noChangeArrowheads="1"/>
          </p:cNvSpPr>
          <p:nvPr/>
        </p:nvSpPr>
        <p:spPr bwMode="auto">
          <a:xfrm>
            <a:off x="3606800" y="3335338"/>
            <a:ext cx="558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70000"/>
              </a:lnSpc>
              <a:spcBef>
                <a:spcPts val="750"/>
              </a:spcBef>
              <a:buClr>
                <a:srgbClr val="FFFFFF"/>
              </a:buClr>
              <a:buFont typeface="Comic Sans MS" charset="0"/>
              <a:buNone/>
            </a:pPr>
            <a:endParaRPr lang="en-GB" sz="12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13</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14</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15</a:t>
            </a:r>
          </a:p>
          <a:p>
            <a:pPr algn="r">
              <a:lnSpc>
                <a:spcPct val="70000"/>
              </a:lnSpc>
              <a:spcBef>
                <a:spcPts val="750"/>
              </a:spcBef>
              <a:buClr>
                <a:srgbClr val="FFFFFF"/>
              </a:buClr>
              <a:buFont typeface="Comic Sans MS" charset="0"/>
              <a:buNone/>
            </a:pPr>
            <a:endParaRPr lang="en-GB" sz="1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16</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17</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18</a:t>
            </a:r>
          </a:p>
          <a:p>
            <a:pPr algn="r">
              <a:lnSpc>
                <a:spcPct val="70000"/>
              </a:lnSpc>
              <a:spcBef>
                <a:spcPts val="750"/>
              </a:spcBef>
              <a:buClr>
                <a:srgbClr val="FFFFFF"/>
              </a:buClr>
              <a:buFont typeface="Comic Sans MS" charset="0"/>
              <a:buNone/>
            </a:pPr>
            <a:endParaRPr lang="en-GB" sz="1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19</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20</a:t>
            </a:r>
          </a:p>
          <a:p>
            <a:pPr algn="r">
              <a:lnSpc>
                <a:spcPct val="70000"/>
              </a:lnSpc>
              <a:spcBef>
                <a:spcPts val="750"/>
              </a:spcBef>
              <a:buClr>
                <a:srgbClr val="FFFFFF"/>
              </a:buClr>
              <a:buFont typeface="Comic Sans MS" charset="0"/>
              <a:buNone/>
            </a:pPr>
            <a:endParaRPr lang="en-GB" sz="1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21</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22</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23</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24</a:t>
            </a:r>
          </a:p>
          <a:p>
            <a:pPr algn="r">
              <a:lnSpc>
                <a:spcPct val="70000"/>
              </a:lnSpc>
              <a:spcBef>
                <a:spcPts val="750"/>
              </a:spcBef>
              <a:buClr>
                <a:srgbClr val="FFFFFF"/>
              </a:buClr>
              <a:buFont typeface="Comic Sans MS" charset="0"/>
              <a:buNone/>
            </a:pPr>
            <a:endParaRPr lang="en-GB" sz="1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25</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26</a:t>
            </a: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27</a:t>
            </a:r>
          </a:p>
          <a:p>
            <a:pPr algn="r">
              <a:lnSpc>
                <a:spcPct val="70000"/>
              </a:lnSpc>
              <a:spcBef>
                <a:spcPts val="750"/>
              </a:spcBef>
              <a:buClr>
                <a:srgbClr val="FFFFFF"/>
              </a:buClr>
              <a:buFont typeface="Comic Sans MS" charset="0"/>
              <a:buNone/>
            </a:pPr>
            <a:endParaRPr lang="en-GB" sz="100" b="1">
              <a:solidFill>
                <a:srgbClr val="FFFFFF"/>
              </a:solidFill>
              <a:latin typeface="Comic Sans MS" charset="0"/>
            </a:endParaRPr>
          </a:p>
          <a:p>
            <a:pPr algn="r">
              <a:lnSpc>
                <a:spcPct val="70000"/>
              </a:lnSpc>
              <a:spcBef>
                <a:spcPts val="750"/>
              </a:spcBef>
              <a:buClr>
                <a:srgbClr val="FFFFFF"/>
              </a:buClr>
              <a:buFont typeface="Comic Sans MS" charset="0"/>
              <a:buNone/>
            </a:pPr>
            <a:r>
              <a:rPr lang="en-GB" sz="1200" b="1">
                <a:solidFill>
                  <a:srgbClr val="FFFFFF"/>
                </a:solidFill>
                <a:latin typeface="Comic Sans MS" charset="0"/>
              </a:rPr>
              <a:t>28</a:t>
            </a:r>
          </a:p>
        </p:txBody>
      </p:sp>
      <p:sp>
        <p:nvSpPr>
          <p:cNvPr id="34828" name="Text Box 12"/>
          <p:cNvSpPr txBox="1">
            <a:spLocks noChangeArrowheads="1"/>
          </p:cNvSpPr>
          <p:nvPr/>
        </p:nvSpPr>
        <p:spPr bwMode="auto">
          <a:xfrm>
            <a:off x="636588" y="2389188"/>
            <a:ext cx="3048000" cy="984250"/>
          </a:xfrm>
          <a:prstGeom prst="rect">
            <a:avLst/>
          </a:prstGeom>
          <a:solidFill>
            <a:srgbClr val="1822CD"/>
          </a:solidFill>
          <a:ln w="38160">
            <a:solidFill>
              <a:srgbClr val="FFFF00"/>
            </a:solidFill>
            <a:miter lim="800000"/>
            <a:headEnd/>
            <a:tailEnd/>
          </a:ln>
          <a:effectLst>
            <a:outerShdw blurRad="63500" dist="107933" dir="2700000" algn="ctr" rotWithShape="0">
              <a:srgbClr val="040404">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750"/>
              </a:spcBef>
              <a:buClr>
                <a:srgbClr val="FFFF00"/>
              </a:buClr>
              <a:buFont typeface="Comic Sans MS" charset="0"/>
              <a:buNone/>
              <a:defRPr/>
            </a:pPr>
            <a:r>
              <a:rPr lang="en-GB" sz="2800" b="1" smtClean="0">
                <a:solidFill>
                  <a:srgbClr val="FFFF00"/>
                </a:solidFill>
                <a:latin typeface="Comic Sans MS" charset="0"/>
              </a:rPr>
              <a:t>Gabay sa Pag-aaral #23</a:t>
            </a:r>
          </a:p>
        </p:txBody>
      </p:sp>
      <p:sp>
        <p:nvSpPr>
          <p:cNvPr id="34829" name="AutoShape 13"/>
          <p:cNvSpPr>
            <a:spLocks/>
          </p:cNvSpPr>
          <p:nvPr/>
        </p:nvSpPr>
        <p:spPr bwMode="auto">
          <a:xfrm>
            <a:off x="8158163" y="3454400"/>
            <a:ext cx="400050" cy="4081463"/>
          </a:xfrm>
          <a:prstGeom prst="rightBrace">
            <a:avLst>
              <a:gd name="adj1" fmla="val 85020"/>
              <a:gd name="adj2" fmla="val 50000"/>
            </a:avLst>
          </a:prstGeom>
          <a:noFill/>
          <a:ln w="38160">
            <a:solidFill>
              <a:srgbClr val="FFEA18"/>
            </a:solidFill>
            <a:miter lim="800000"/>
            <a:headEnd/>
            <a:tailEnd/>
          </a:ln>
          <a:effectLst>
            <a:outerShdw blurRad="63500" dist="85328" dir="3806097"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2" name="Group 14"/>
          <p:cNvGrpSpPr>
            <a:grpSpLocks/>
          </p:cNvGrpSpPr>
          <p:nvPr/>
        </p:nvGrpSpPr>
        <p:grpSpPr bwMode="auto">
          <a:xfrm>
            <a:off x="4092575" y="23336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blurRad="63500" dist="85328" dir="3806097"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blurRad="63500" dist="17819" dir="2700000" algn="ctr" rotWithShape="0">
                <a:srgbClr val="040404">
                  <a:alpha val="74998"/>
                </a:srgbClr>
              </a:outerShdw>
            </a:effectLst>
          </p:spPr>
          <p:txBody>
            <a:bodyPr/>
            <a:lstStyle/>
            <a:p>
              <a:pPr>
                <a:defRPr/>
              </a:pPr>
              <a:endParaRPr lang="en-US">
                <a:ea typeface="+mn-ea"/>
                <a:cs typeface="+mn-cs"/>
              </a:endParaRPr>
            </a:p>
          </p:txBody>
        </p:sp>
      </p:grpSp>
      <p:grpSp>
        <p:nvGrpSpPr>
          <p:cNvPr id="3" name="Group 17"/>
          <p:cNvGrpSpPr>
            <a:grpSpLocks/>
          </p:cNvGrpSpPr>
          <p:nvPr/>
        </p:nvGrpSpPr>
        <p:grpSpPr bwMode="auto">
          <a:xfrm>
            <a:off x="4308475" y="2014538"/>
            <a:ext cx="40084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blurRad="63500" dist="17819" dir="2700000" algn="ctr" rotWithShape="0">
                <a:srgbClr val="040404">
                  <a:alpha val="74998"/>
                </a:srgbClr>
              </a:outerShdw>
            </a:effectLst>
          </p:spPr>
          <p:txBody>
            <a:bodyPr/>
            <a:lstStyle/>
            <a:p>
              <a:pPr>
                <a:defRPr/>
              </a:pPr>
              <a:endParaRPr lang="en-US">
                <a:ea typeface="+mn-ea"/>
                <a:cs typeface="+mn-cs"/>
              </a:endParaRPr>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blurRad="63500" dist="85328" dir="3806097"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66577" name="Text Box 20"/>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6578" name="Text Box 21"/>
          <p:cNvSpPr txBox="1">
            <a:spLocks noChangeArrowheads="1"/>
          </p:cNvSpPr>
          <p:nvPr/>
        </p:nvSpPr>
        <p:spPr bwMode="auto">
          <a:xfrm>
            <a:off x="9412288" y="6975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6579" name="Text Box 22"/>
          <p:cNvSpPr txBox="1">
            <a:spLocks noChangeArrowheads="1"/>
          </p:cNvSpPr>
          <p:nvPr/>
        </p:nvSpPr>
        <p:spPr bwMode="auto">
          <a:xfrm>
            <a:off x="869950" y="715803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66580" name="Text Box 23"/>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32</a:t>
            </a:r>
          </a:p>
        </p:txBody>
      </p:sp>
      <p:sp>
        <p:nvSpPr>
          <p:cNvPr id="66581" name="Text Box 24"/>
          <p:cNvSpPr txBox="1">
            <a:spLocks noChangeArrowheads="1"/>
          </p:cNvSpPr>
          <p:nvPr/>
        </p:nvSpPr>
        <p:spPr bwMode="auto">
          <a:xfrm>
            <a:off x="9572625"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5</a:t>
            </a:r>
          </a:p>
        </p:txBody>
      </p:sp>
      <p:sp>
        <p:nvSpPr>
          <p:cNvPr id="66582" name="Text Box 25"/>
          <p:cNvSpPr txBox="1">
            <a:spLocks noChangeArrowheads="1"/>
          </p:cNvSpPr>
          <p:nvPr/>
        </p:nvSpPr>
        <p:spPr bwMode="auto">
          <a:xfrm>
            <a:off x="3594100" y="2886075"/>
            <a:ext cx="5165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34842" name="AutoShape 26"/>
          <p:cNvSpPr>
            <a:spLocks noChangeArrowheads="1"/>
          </p:cNvSpPr>
          <p:nvPr/>
        </p:nvSpPr>
        <p:spPr bwMode="auto">
          <a:xfrm rot="5400000">
            <a:off x="1944687" y="3225801"/>
            <a:ext cx="7451725" cy="1282700"/>
          </a:xfrm>
          <a:custGeom>
            <a:avLst/>
            <a:gdLst>
              <a:gd name="T0" fmla="*/ 5588794 w 21600"/>
              <a:gd name="T1" fmla="*/ 0 h 21600"/>
              <a:gd name="T2" fmla="*/ 0 w 21600"/>
              <a:gd name="T3" fmla="*/ 641350 h 21600"/>
              <a:gd name="T4" fmla="*/ 5588794 w 21600"/>
              <a:gd name="T5" fmla="*/ 1282700 h 21600"/>
              <a:gd name="T6" fmla="*/ 7451725 w 21600"/>
              <a:gd name="T7" fmla="*/ 641350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76320">
            <a:solidFill>
              <a:srgbClr val="FC0128"/>
            </a:solidFill>
            <a:miter lim="800000"/>
            <a:headEnd/>
            <a:tailEnd/>
          </a:ln>
          <a:effectLst>
            <a:outerShdw blurRad="63500" dist="71785" dir="2700000" algn="ctr" rotWithShape="0">
              <a:srgbClr val="000000">
                <a:alpha val="74998"/>
              </a:srgbClr>
            </a:outerShdw>
          </a:effectLst>
        </p:spPr>
        <p:txBody>
          <a:bodyPr rot="10800000" vert="eaVert"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 name="Group 45"/>
          <p:cNvGrpSpPr>
            <a:grpSpLocks/>
          </p:cNvGrpSpPr>
          <p:nvPr/>
        </p:nvGrpSpPr>
        <p:grpSpPr bwMode="auto">
          <a:xfrm>
            <a:off x="276225" y="228600"/>
            <a:ext cx="3471863" cy="7527925"/>
            <a:chOff x="-2187" y="0"/>
            <a:chExt cx="2187" cy="4742"/>
          </a:xfrm>
        </p:grpSpPr>
        <p:sp>
          <p:nvSpPr>
            <p:cNvPr id="66591" name="AutoShape 28"/>
            <p:cNvSpPr>
              <a:spLocks noChangeArrowheads="1"/>
            </p:cNvSpPr>
            <p:nvPr/>
          </p:nvSpPr>
          <p:spPr bwMode="auto">
            <a:xfrm>
              <a:off x="-2187" y="0"/>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66592" name="Text Box 30"/>
            <p:cNvSpPr txBox="1">
              <a:spLocks noChangeArrowheads="1"/>
            </p:cNvSpPr>
            <p:nvPr/>
          </p:nvSpPr>
          <p:spPr bwMode="auto">
            <a:xfrm>
              <a:off x="-2094" y="770"/>
              <a:ext cx="1916" cy="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ja-JP" altLang="en-GB" sz="2800" b="1">
                  <a:latin typeface="Helvetica" charset="0"/>
                </a:rPr>
                <a:t>“</a:t>
              </a:r>
              <a:r>
                <a:rPr lang="en-GB" altLang="ja-JP" sz="2800" b="1">
                  <a:latin typeface="Helvetica" charset="0"/>
                </a:rPr>
                <a:t>…at kayo'y magiging mga saksi ko sa Jerusalem, at sa buong Judea at Samaria, at hanggang sa kahulihulihang hangganan ng lupa.</a:t>
              </a:r>
            </a:p>
            <a:p>
              <a:endParaRPr lang="en-GB" sz="2000" b="1">
                <a:solidFill>
                  <a:srgbClr val="FFFFFF"/>
                </a:solidFill>
                <a:latin typeface="Arial Black" charset="0"/>
              </a:endParaRPr>
            </a:p>
            <a:p>
              <a:r>
                <a:rPr lang="en-GB" sz="2000" b="1">
                  <a:solidFill>
                    <a:srgbClr val="FFFFFF"/>
                  </a:solidFill>
                  <a:latin typeface="Arial Black" charset="0"/>
                </a:rPr>
                <a:t>        Mga Gawa 1:8b</a:t>
              </a:r>
            </a:p>
          </p:txBody>
        </p:sp>
      </p:grpSp>
      <p:grpSp>
        <p:nvGrpSpPr>
          <p:cNvPr id="5" name="Group 44"/>
          <p:cNvGrpSpPr>
            <a:grpSpLocks/>
          </p:cNvGrpSpPr>
          <p:nvPr/>
        </p:nvGrpSpPr>
        <p:grpSpPr bwMode="auto">
          <a:xfrm>
            <a:off x="276225" y="228600"/>
            <a:ext cx="3529013" cy="7527925"/>
            <a:chOff x="265" y="154"/>
            <a:chExt cx="2177" cy="4742"/>
          </a:xfrm>
        </p:grpSpPr>
        <p:sp>
          <p:nvSpPr>
            <p:cNvPr id="66589" name="AutoShape 32"/>
            <p:cNvSpPr>
              <a:spLocks noChangeArrowheads="1"/>
            </p:cNvSpPr>
            <p:nvPr/>
          </p:nvSpPr>
          <p:spPr bwMode="auto">
            <a:xfrm>
              <a:off x="307" y="154"/>
              <a:ext cx="2071"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66590" name="Text Box 34"/>
            <p:cNvSpPr txBox="1">
              <a:spLocks noChangeArrowheads="1"/>
            </p:cNvSpPr>
            <p:nvPr/>
          </p:nvSpPr>
          <p:spPr bwMode="auto">
            <a:xfrm>
              <a:off x="265" y="758"/>
              <a:ext cx="2177"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Clr>
                  <a:srgbClr val="FFFFFF"/>
                </a:buClr>
                <a:buFont typeface="Arial Black" charset="0"/>
                <a:buNone/>
              </a:pPr>
              <a:r>
                <a:rPr lang="en-GB" sz="3000" b="1">
                  <a:solidFill>
                    <a:srgbClr val="FFFFFF"/>
                  </a:solidFill>
                  <a:latin typeface="Helvetica" charset="0"/>
                </a:rPr>
                <a:t>ANG WALANG-KATAPOSANG DULA SA TATLONG BAHAGI </a:t>
              </a:r>
            </a:p>
            <a:p>
              <a:pPr algn="ctr">
                <a:lnSpc>
                  <a:spcPct val="100000"/>
                </a:lnSpc>
                <a:spcBef>
                  <a:spcPts val="2000"/>
                </a:spcBef>
                <a:buClr>
                  <a:srgbClr val="FFFFFF"/>
                </a:buClr>
                <a:buFont typeface="Arial Black" charset="0"/>
                <a:buNone/>
              </a:pPr>
              <a:r>
                <a:rPr lang="en-GB" sz="3000" b="1">
                  <a:solidFill>
                    <a:srgbClr val="FFFFFF"/>
                  </a:solidFill>
                  <a:latin typeface="Helvetica" charset="0"/>
                </a:rPr>
                <a:t>ISINILANG ANG IGLESIYA…</a:t>
              </a:r>
            </a:p>
            <a:p>
              <a:pPr algn="ctr">
                <a:lnSpc>
                  <a:spcPct val="100000"/>
                </a:lnSpc>
                <a:spcBef>
                  <a:spcPts val="2000"/>
                </a:spcBef>
                <a:buClr>
                  <a:srgbClr val="FFFFFF"/>
                </a:buClr>
                <a:buFont typeface="Arial Black" charset="0"/>
                <a:buNone/>
              </a:pPr>
              <a:r>
                <a:rPr lang="en-GB" sz="3200" b="1">
                  <a:solidFill>
                    <a:srgbClr val="FFFFFF"/>
                  </a:solidFill>
                  <a:latin typeface="Helvetica" charset="0"/>
                </a:rPr>
                <a:t> </a:t>
              </a:r>
              <a:r>
                <a:rPr lang="en-GB" sz="3200" b="1">
                  <a:solidFill>
                    <a:srgbClr val="19FFF4"/>
                  </a:solidFill>
                  <a:latin typeface="Helvetica" charset="0"/>
                </a:rPr>
                <a:t>AT TAYO AY NANDITO NGAYON!</a:t>
              </a:r>
            </a:p>
          </p:txBody>
        </p:sp>
      </p:grpSp>
      <p:grpSp>
        <p:nvGrpSpPr>
          <p:cNvPr id="6" name="Group 46"/>
          <p:cNvGrpSpPr>
            <a:grpSpLocks/>
          </p:cNvGrpSpPr>
          <p:nvPr/>
        </p:nvGrpSpPr>
        <p:grpSpPr bwMode="auto">
          <a:xfrm>
            <a:off x="276225" y="228600"/>
            <a:ext cx="3543300" cy="7527925"/>
            <a:chOff x="-2547" y="154"/>
            <a:chExt cx="2232" cy="4742"/>
          </a:xfrm>
        </p:grpSpPr>
        <p:sp>
          <p:nvSpPr>
            <p:cNvPr id="66587" name="AutoShape 36"/>
            <p:cNvSpPr>
              <a:spLocks noChangeArrowheads="1"/>
            </p:cNvSpPr>
            <p:nvPr/>
          </p:nvSpPr>
          <p:spPr bwMode="auto">
            <a:xfrm>
              <a:off x="-2547" y="154"/>
              <a:ext cx="2232"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66588" name="Text Box 39"/>
            <p:cNvSpPr txBox="1">
              <a:spLocks noChangeArrowheads="1"/>
            </p:cNvSpPr>
            <p:nvPr/>
          </p:nvSpPr>
          <p:spPr bwMode="auto">
            <a:xfrm>
              <a:off x="-2547" y="1187"/>
              <a:ext cx="2137"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FFFFF"/>
                </a:buClr>
                <a:buFont typeface="Arial Black" charset="0"/>
                <a:buNone/>
              </a:pPr>
              <a:r>
                <a:rPr lang="en-GB" sz="4400" b="1">
                  <a:solidFill>
                    <a:srgbClr val="FFFFFF"/>
                  </a:solidFill>
                  <a:latin typeface="Helvetica" charset="0"/>
                </a:rPr>
                <a:t>ANO ANG GINAGAWA NATIN UKOL DITO?</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p:val>
                                            <p:strVal val="#ppt_x"/>
                                          </p:val>
                                        </p:tav>
                                      </p:tavLst>
                                    </p:anim>
                                    <p:anim calcmode="lin" valueType="num">
                                      <p:cBhvr>
                                        <p:cTn id="8" dur="500" fill="hold"/>
                                        <p:tgtEl>
                                          <p:spTgt spid="3482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1000"/>
                            </p:stCondLst>
                            <p:childTnLst>
                              <p:par>
                                <p:cTn id="18" presetID="10" presetClass="entr" fill="hold" nodeType="afterEffect">
                                  <p:stCondLst>
                                    <p:cond delay="0"/>
                                  </p:stCondLst>
                                  <p:childTnLst>
                                    <p:set>
                                      <p:cBhvr>
                                        <p:cTn id="19" dur="1" fill="hold">
                                          <p:stCondLst>
                                            <p:cond delay="0"/>
                                          </p:stCondLst>
                                        </p:cTn>
                                        <p:tgtEl>
                                          <p:spTgt spid="34821"/>
                                        </p:tgtEl>
                                        <p:attrNameLst>
                                          <p:attrName>style.visibility</p:attrName>
                                        </p:attrNameLst>
                                      </p:cBhvr>
                                      <p:to>
                                        <p:strVal val="visible"/>
                                      </p:to>
                                    </p:set>
                                    <p:animEffect transition="in" filter="fade">
                                      <p:cBhvr>
                                        <p:cTn id="20" dur="1000"/>
                                        <p:tgtEl>
                                          <p:spTgt spid="348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par>
                          <p:cTn id="26" fill="hold" nodeType="afterGroup">
                            <p:stCondLst>
                              <p:cond delay="1000"/>
                            </p:stCondLst>
                            <p:childTnLst>
                              <p:par>
                                <p:cTn id="27" presetID="10" presetClass="entr" fill="hold" nodeType="afterEffect">
                                  <p:stCondLst>
                                    <p:cond delay="0"/>
                                  </p:stCondLst>
                                  <p:childTnLst>
                                    <p:set>
                                      <p:cBhvr>
                                        <p:cTn id="28" dur="1" fill="hold">
                                          <p:stCondLst>
                                            <p:cond delay="0"/>
                                          </p:stCondLst>
                                        </p:cTn>
                                        <p:tgtEl>
                                          <p:spTgt spid="34819"/>
                                        </p:tgtEl>
                                        <p:attrNameLst>
                                          <p:attrName>style.visibility</p:attrName>
                                        </p:attrNameLst>
                                      </p:cBhvr>
                                      <p:to>
                                        <p:strVal val="visible"/>
                                      </p:to>
                                    </p:set>
                                    <p:animEffect transition="in" filter="fade">
                                      <p:cBhvr>
                                        <p:cTn id="29" dur="1000"/>
                                        <p:tgtEl>
                                          <p:spTgt spid="34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fill="hold" grpId="0" nodeType="clickEffect">
                                  <p:stCondLst>
                                    <p:cond delay="0"/>
                                  </p:stCondLst>
                                  <p:childTnLst>
                                    <p:set>
                                      <p:cBhvr>
                                        <p:cTn id="33" dur="1" fill="hold">
                                          <p:stCondLst>
                                            <p:cond delay="0"/>
                                          </p:stCondLst>
                                        </p:cTn>
                                        <p:tgtEl>
                                          <p:spTgt spid="34829"/>
                                        </p:tgtEl>
                                        <p:attrNameLst>
                                          <p:attrName>style.visibility</p:attrName>
                                        </p:attrNameLst>
                                      </p:cBhvr>
                                      <p:to>
                                        <p:strVal val="visible"/>
                                      </p:to>
                                    </p:set>
                                    <p:animEffect transition="in" filter="fade">
                                      <p:cBhvr>
                                        <p:cTn id="34" dur="1000"/>
                                        <p:tgtEl>
                                          <p:spTgt spid="34829"/>
                                        </p:tgtEl>
                                      </p:cBhvr>
                                    </p:animEffect>
                                  </p:childTnLst>
                                </p:cTn>
                              </p:par>
                            </p:childTnLst>
                          </p:cTn>
                        </p:par>
                        <p:par>
                          <p:cTn id="35" fill="hold" nodeType="afterGroup">
                            <p:stCondLst>
                              <p:cond delay="1000"/>
                            </p:stCondLst>
                            <p:childTnLst>
                              <p:par>
                                <p:cTn id="36" presetID="10" presetClass="entr" fill="hold" nodeType="afterEffect">
                                  <p:stCondLst>
                                    <p:cond delay="0"/>
                                  </p:stCondLst>
                                  <p:childTnLst>
                                    <p:set>
                                      <p:cBhvr>
                                        <p:cTn id="37" dur="1" fill="hold">
                                          <p:stCondLst>
                                            <p:cond delay="0"/>
                                          </p:stCondLst>
                                        </p:cTn>
                                        <p:tgtEl>
                                          <p:spTgt spid="34820"/>
                                        </p:tgtEl>
                                        <p:attrNameLst>
                                          <p:attrName>style.visibility</p:attrName>
                                        </p:attrNameLst>
                                      </p:cBhvr>
                                      <p:to>
                                        <p:strVal val="visible"/>
                                      </p:to>
                                    </p:set>
                                    <p:animEffect transition="in" filter="fade">
                                      <p:cBhvr>
                                        <p:cTn id="38" dur="1000"/>
                                        <p:tgtEl>
                                          <p:spTgt spid="348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par>
                          <p:cTn id="43" fill="hold" nodeType="afterGroup">
                            <p:stCondLst>
                              <p:cond delay="0"/>
                            </p:stCondLst>
                            <p:childTnLst>
                              <p:par>
                                <p:cTn id="44" presetID="7" presetClass="entr" presetSubtype="1" fill="hold" nodeType="afterEffect">
                                  <p:stCondLst>
                                    <p:cond delay="0"/>
                                  </p:stCondLst>
                                  <p:childTnLst>
                                    <p:set>
                                      <p:cBhvr>
                                        <p:cTn id="45" dur="1" fill="hold">
                                          <p:stCondLst>
                                            <p:cond delay="0"/>
                                          </p:stCondLst>
                                        </p:cTn>
                                        <p:tgtEl>
                                          <p:spTgt spid="34842"/>
                                        </p:tgtEl>
                                        <p:attrNameLst>
                                          <p:attrName>style.visibility</p:attrName>
                                        </p:attrNameLst>
                                      </p:cBhvr>
                                      <p:to>
                                        <p:strVal val="visible"/>
                                      </p:to>
                                    </p:set>
                                    <p:anim calcmode="lin" valueType="num">
                                      <p:cBhvr>
                                        <p:cTn id="46" dur="5000" fill="hold"/>
                                        <p:tgtEl>
                                          <p:spTgt spid="34842"/>
                                        </p:tgtEl>
                                        <p:attrNameLst>
                                          <p:attrName>ppt_x</p:attrName>
                                        </p:attrNameLst>
                                      </p:cBhvr>
                                      <p:tavLst>
                                        <p:tav tm="100000">
                                          <p:val>
                                            <p:strVal val="#ppt_x"/>
                                          </p:val>
                                        </p:tav>
                                        <p:tav>
                                          <p:val>
                                            <p:strVal val="#ppt_x"/>
                                          </p:val>
                                        </p:tav>
                                      </p:tavLst>
                                    </p:anim>
                                    <p:anim calcmode="lin" valueType="num">
                                      <p:cBhvr>
                                        <p:cTn id="47" dur="5000" fill="hold"/>
                                        <p:tgtEl>
                                          <p:spTgt spid="34842"/>
                                        </p:tgtEl>
                                        <p:attrNameLst>
                                          <p:attrName>ppt_y</p:attrName>
                                        </p:attrNameLst>
                                      </p:cBhvr>
                                      <p:tavLst>
                                        <p:tav tm="100000">
                                          <p:val>
                                            <p:strVal val="0-#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10"/>
          <p:cNvGrpSpPr>
            <a:grpSpLocks/>
          </p:cNvGrpSpPr>
          <p:nvPr/>
        </p:nvGrpSpPr>
        <p:grpSpPr bwMode="auto">
          <a:xfrm>
            <a:off x="565150" y="4641850"/>
            <a:ext cx="8640763" cy="1962150"/>
            <a:chOff x="489" y="2924"/>
            <a:chExt cx="5222" cy="1236"/>
          </a:xfrm>
        </p:grpSpPr>
        <p:sp>
          <p:nvSpPr>
            <p:cNvPr id="35851"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5852"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5853"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5854"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5855"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5856"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sp>
        <p:nvSpPr>
          <p:cNvPr id="68610" name="Text Box 26"/>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861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8612" name="Text Box 2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33</a:t>
            </a:r>
          </a:p>
        </p:txBody>
      </p:sp>
      <p:sp>
        <p:nvSpPr>
          <p:cNvPr id="68613" name="Text Box 29"/>
          <p:cNvSpPr txBox="1">
            <a:spLocks noChangeArrowheads="1"/>
          </p:cNvSpPr>
          <p:nvPr/>
        </p:nvSpPr>
        <p:spPr bwMode="auto">
          <a:xfrm>
            <a:off x="5021263" y="1516063"/>
            <a:ext cx="3579812"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8614" name="Rectangle 2"/>
          <p:cNvSpPr>
            <a:spLocks noChangeArrowheads="1"/>
          </p:cNvSpPr>
          <p:nvPr/>
        </p:nvSpPr>
        <p:spPr bwMode="auto">
          <a:xfrm>
            <a:off x="349250" y="3119438"/>
            <a:ext cx="24495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4 na  Aklat )</a:t>
            </a:r>
          </a:p>
        </p:txBody>
      </p:sp>
      <p:sp>
        <p:nvSpPr>
          <p:cNvPr id="68615" name="Rectangle 17"/>
          <p:cNvSpPr>
            <a:spLocks noChangeArrowheads="1"/>
          </p:cNvSpPr>
          <p:nvPr/>
        </p:nvSpPr>
        <p:spPr bwMode="auto">
          <a:xfrm>
            <a:off x="2725738" y="3119438"/>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68616" name="Rectangle 18"/>
          <p:cNvSpPr>
            <a:spLocks noChangeArrowheads="1"/>
          </p:cNvSpPr>
          <p:nvPr/>
        </p:nvSpPr>
        <p:spPr bwMode="auto">
          <a:xfrm>
            <a:off x="4021138" y="3094038"/>
            <a:ext cx="32400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21 na Aklat)</a:t>
            </a:r>
          </a:p>
        </p:txBody>
      </p:sp>
      <p:sp>
        <p:nvSpPr>
          <p:cNvPr id="68617" name="Rectangle 19"/>
          <p:cNvSpPr>
            <a:spLocks noChangeArrowheads="1"/>
          </p:cNvSpPr>
          <p:nvPr/>
        </p:nvSpPr>
        <p:spPr bwMode="auto">
          <a:xfrm>
            <a:off x="6973888" y="3059113"/>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a:t>
            </a:r>
          </a:p>
        </p:txBody>
      </p:sp>
      <p:sp>
        <p:nvSpPr>
          <p:cNvPr id="68618" name="Rectangle 24"/>
          <p:cNvSpPr>
            <a:spLocks noChangeArrowheads="1"/>
          </p:cNvSpPr>
          <p:nvPr/>
        </p:nvSpPr>
        <p:spPr bwMode="auto">
          <a:xfrm>
            <a:off x="565150" y="1708150"/>
            <a:ext cx="93503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FFEA18"/>
                </a:solidFill>
                <a:latin typeface="Helvetica" charset="0"/>
              </a:rPr>
              <a:t>ANG APAT NA BAHAGI NGA BAGONG TIPAN</a:t>
            </a:r>
            <a:r>
              <a:rPr lang="en-GB" sz="3200">
                <a:latin typeface="Helvetica" charset="0"/>
              </a:rPr>
              <a:t> </a:t>
            </a:r>
            <a:r>
              <a:rPr lang="en-GB" sz="3200" b="1">
                <a:solidFill>
                  <a:srgbClr val="FFEA18"/>
                </a:solidFill>
                <a:latin typeface="Helvetica" charset="0"/>
              </a:rPr>
              <a:t>:</a:t>
            </a:r>
          </a:p>
          <a:p>
            <a:pPr algn="ct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ISINULAT SA PAGITAN NG  A.D. 40s  AT  90s</a:t>
            </a:r>
          </a:p>
        </p:txBody>
      </p:sp>
      <p:sp>
        <p:nvSpPr>
          <p:cNvPr id="68619" name="Rectangle 1"/>
          <p:cNvSpPr>
            <a:spLocks noChangeArrowheads="1"/>
          </p:cNvSpPr>
          <p:nvPr/>
        </p:nvSpPr>
        <p:spPr bwMode="auto">
          <a:xfrm>
            <a:off x="492125" y="3525838"/>
            <a:ext cx="2198688"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8620" name="Rectangle 4"/>
          <p:cNvSpPr>
            <a:spLocks noChangeArrowheads="1"/>
          </p:cNvSpPr>
          <p:nvPr/>
        </p:nvSpPr>
        <p:spPr bwMode="auto">
          <a:xfrm>
            <a:off x="2797175" y="3525838"/>
            <a:ext cx="2089150"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8621" name="Rectangle 6"/>
          <p:cNvSpPr>
            <a:spLocks noChangeArrowheads="1"/>
          </p:cNvSpPr>
          <p:nvPr/>
        </p:nvSpPr>
        <p:spPr bwMode="auto">
          <a:xfrm>
            <a:off x="4957763" y="3525838"/>
            <a:ext cx="2016125"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8622" name="Rectangle 8"/>
          <p:cNvSpPr>
            <a:spLocks noChangeArrowheads="1"/>
          </p:cNvSpPr>
          <p:nvPr/>
        </p:nvSpPr>
        <p:spPr bwMode="auto">
          <a:xfrm>
            <a:off x="7045325" y="3525838"/>
            <a:ext cx="2208213"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68623" name="Rectangle 3"/>
          <p:cNvSpPr>
            <a:spLocks noChangeArrowheads="1"/>
          </p:cNvSpPr>
          <p:nvPr/>
        </p:nvSpPr>
        <p:spPr bwMode="auto">
          <a:xfrm>
            <a:off x="492125" y="3670300"/>
            <a:ext cx="22336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KATOTOHANAN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AT TEOLOHIYA</a:t>
            </a:r>
          </a:p>
        </p:txBody>
      </p:sp>
      <p:sp>
        <p:nvSpPr>
          <p:cNvPr id="68624" name="Rectangle 7"/>
          <p:cNvSpPr>
            <a:spLocks noChangeArrowheads="1"/>
          </p:cNvSpPr>
          <p:nvPr/>
        </p:nvSpPr>
        <p:spPr bwMode="auto">
          <a:xfrm>
            <a:off x="4957763" y="3652838"/>
            <a:ext cx="20161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ANG 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SULIRANIN</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FFB3C0"/>
              </a:solidFill>
              <a:latin typeface="Helvetica" charset="0"/>
            </a:endParaRPr>
          </a:p>
        </p:txBody>
      </p:sp>
      <p:sp>
        <p:nvSpPr>
          <p:cNvPr id="68625" name="Rectangle 5"/>
          <p:cNvSpPr>
            <a:spLocks noChangeArrowheads="1"/>
          </p:cNvSpPr>
          <p:nvPr/>
        </p:nvSpPr>
        <p:spPr bwMode="auto">
          <a:xfrm>
            <a:off x="2940050" y="3613150"/>
            <a:ext cx="23764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ANG </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KASAYSAYAN</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p:txBody>
      </p:sp>
      <p:sp>
        <p:nvSpPr>
          <p:cNvPr id="68626" name="Rectangle 9"/>
          <p:cNvSpPr>
            <a:spLocks noChangeArrowheads="1"/>
          </p:cNvSpPr>
          <p:nvPr/>
        </p:nvSpPr>
        <p:spPr bwMode="auto">
          <a:xfrm>
            <a:off x="7189788" y="3598863"/>
            <a:ext cx="18732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35865" name="Oval 25"/>
          <p:cNvSpPr>
            <a:spLocks noChangeArrowheads="1"/>
          </p:cNvSpPr>
          <p:nvPr/>
        </p:nvSpPr>
        <p:spPr bwMode="auto">
          <a:xfrm>
            <a:off x="4743450" y="2230438"/>
            <a:ext cx="2590800" cy="4191000"/>
          </a:xfrm>
          <a:prstGeom prst="ellipse">
            <a:avLst/>
          </a:prstGeom>
          <a:noFill/>
          <a:ln w="76320">
            <a:solidFill>
              <a:srgbClr val="00AE00"/>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8628" name="Rectangle 20"/>
          <p:cNvSpPr>
            <a:spLocks noChangeArrowheads="1"/>
          </p:cNvSpPr>
          <p:nvPr/>
        </p:nvSpPr>
        <p:spPr bwMode="auto">
          <a:xfrm>
            <a:off x="565150" y="5110163"/>
            <a:ext cx="23050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Ebanghelyo</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sp>
        <p:nvSpPr>
          <p:cNvPr id="68629" name="Rectangle 21"/>
          <p:cNvSpPr>
            <a:spLocks noChangeArrowheads="1"/>
          </p:cNvSpPr>
          <p:nvPr/>
        </p:nvSpPr>
        <p:spPr bwMode="auto">
          <a:xfrm>
            <a:off x="2725738" y="4937125"/>
            <a:ext cx="20875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Gawa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Apostoles</a:t>
            </a:r>
          </a:p>
        </p:txBody>
      </p:sp>
      <p:sp>
        <p:nvSpPr>
          <p:cNvPr id="68630" name="Rectangle 22"/>
          <p:cNvSpPr>
            <a:spLocks noChangeArrowheads="1"/>
          </p:cNvSpPr>
          <p:nvPr/>
        </p:nvSpPr>
        <p:spPr bwMode="auto">
          <a:xfrm>
            <a:off x="5173663" y="4894263"/>
            <a:ext cx="17065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Sulat</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p:txBody>
      </p:sp>
      <p:sp>
        <p:nvSpPr>
          <p:cNvPr id="68631" name="Rectangle 23"/>
          <p:cNvSpPr>
            <a:spLocks noChangeArrowheads="1"/>
          </p:cNvSpPr>
          <p:nvPr/>
        </p:nvSpPr>
        <p:spPr bwMode="auto">
          <a:xfrm>
            <a:off x="6711950" y="4997450"/>
            <a:ext cx="26384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5865"/>
                                        </p:tgtEl>
                                        <p:attrNameLst>
                                          <p:attrName>style.visibility</p:attrName>
                                        </p:attrNameLst>
                                      </p:cBhvr>
                                      <p:to>
                                        <p:strVal val="visible"/>
                                      </p:to>
                                    </p:set>
                                    <p:anim calcmode="lin" valueType="num">
                                      <p:cBhvr>
                                        <p:cTn id="7" dur="500" fill="hold"/>
                                        <p:tgtEl>
                                          <p:spTgt spid="35865"/>
                                        </p:tgtEl>
                                        <p:attrNameLst>
                                          <p:attrName>ppt_w</p:attrName>
                                        </p:attrNameLst>
                                      </p:cBhvr>
                                      <p:tavLst>
                                        <p:tav tm="100000">
                                          <p:val>
                                            <p:fltVal val="0"/>
                                          </p:val>
                                        </p:tav>
                                        <p:tav>
                                          <p:val>
                                            <p:strVal val="#ppt_w"/>
                                          </p:val>
                                        </p:tav>
                                      </p:tavLst>
                                    </p:anim>
                                    <p:anim calcmode="lin" valueType="num">
                                      <p:cBhvr>
                                        <p:cTn id="8" dur="500" fill="hold"/>
                                        <p:tgtEl>
                                          <p:spTgt spid="35865"/>
                                        </p:tgtEl>
                                        <p:attrNameLst>
                                          <p:attrName>ppt_h</p:attrName>
                                        </p:attrNameLst>
                                      </p:cBhvr>
                                      <p:tavLst>
                                        <p:tav tm="100000">
                                          <p:val>
                                            <p:fltVal val="0"/>
                                          </p:val>
                                        </p:tav>
                                        <p:tav>
                                          <p:val>
                                            <p:strVal val="#ppt_h"/>
                                          </p:val>
                                        </p:tav>
                                      </p:tavLst>
                                    </p:anim>
                                    <p:anim calcmode="lin" valueType="num">
                                      <p:cBhvr>
                                        <p:cTn id="9" dur="500" fill="hold"/>
                                        <p:tgtEl>
                                          <p:spTgt spid="35865"/>
                                        </p:tgtEl>
                                        <p:attrNameLst>
                                          <p:attrName>ppt_x</p:attrName>
                                        </p:attrNameLst>
                                      </p:cBhvr>
                                      <p:tavLst>
                                        <p:tav tm="100000">
                                          <p:val>
                                            <p:fltVal val="0.5"/>
                                          </p:val>
                                        </p:tav>
                                        <p:tav>
                                          <p:val>
                                            <p:strVal val="#ppt_x"/>
                                          </p:val>
                                        </p:tav>
                                      </p:tavLst>
                                    </p:anim>
                                    <p:anim calcmode="lin" valueType="num">
                                      <p:cBhvr>
                                        <p:cTn id="10" dur="500" fill="hold"/>
                                        <p:tgtEl>
                                          <p:spTgt spid="35865"/>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58"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659" name="Text Box 3"/>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36868" name="Rectangle 4"/>
          <p:cNvSpPr>
            <a:spLocks noChangeArrowheads="1"/>
          </p:cNvSpPr>
          <p:nvPr/>
        </p:nvSpPr>
        <p:spPr bwMode="auto">
          <a:xfrm>
            <a:off x="996950" y="1582738"/>
            <a:ext cx="84248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35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700" b="1" i="1">
                <a:solidFill>
                  <a:srgbClr val="FFFF00"/>
                </a:solidFill>
                <a:latin typeface="Helvetica" charset="0"/>
              </a:rPr>
              <a:t>Ang Pagtutuwid sa mga Paglalakbay ni Pablo</a:t>
            </a:r>
          </a:p>
        </p:txBody>
      </p:sp>
      <p:sp>
        <p:nvSpPr>
          <p:cNvPr id="36869" name="Rectangle 5"/>
          <p:cNvSpPr>
            <a:spLocks noChangeArrowheads="1"/>
          </p:cNvSpPr>
          <p:nvPr/>
        </p:nvSpPr>
        <p:spPr bwMode="auto">
          <a:xfrm>
            <a:off x="2508250" y="3598863"/>
            <a:ext cx="705802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1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100" b="1" i="1">
                <a:solidFill>
                  <a:srgbClr val="FFFFFF"/>
                </a:solidFill>
                <a:latin typeface="Helvetica" charset="0"/>
              </a:rPr>
              <a:t>Alam Niyo ba na ang mapa sa hulihan ng yong Bibliya…yong may mga tuldok-tuldok na linya…yong may mga gatlang…at mga linya ng mga maliliit na at iba</a:t>
            </a:r>
            <a:r>
              <a:rPr lang="ja-JP" altLang="en-GB" sz="3100" b="1" i="1">
                <a:solidFill>
                  <a:srgbClr val="FFFFFF"/>
                </a:solidFill>
                <a:latin typeface="Helvetica" charset="0"/>
              </a:rPr>
              <a:t>’</a:t>
            </a:r>
            <a:r>
              <a:rPr lang="en-GB" altLang="ja-JP" sz="3100" b="1" i="1">
                <a:solidFill>
                  <a:srgbClr val="FFFFFF"/>
                </a:solidFill>
                <a:latin typeface="Helvetica" charset="0"/>
              </a:rPr>
              <a:t>t-ibang kulay na bilog, at madalas nakatatak sa </a:t>
            </a:r>
            <a:r>
              <a:rPr lang="en-GB" altLang="ja-JP" sz="3100" b="1" i="1" u="sng">
                <a:solidFill>
                  <a:srgbClr val="FFFFFF"/>
                </a:solidFill>
                <a:latin typeface="Helvetica" charset="0"/>
              </a:rPr>
              <a:t>ibabaw ng bawat isa!</a:t>
            </a:r>
            <a:endParaRPr lang="en-GB" sz="3100" b="1" i="1" u="sng">
              <a:solidFill>
                <a:srgbClr val="FFFFFF"/>
              </a:solidFill>
              <a:latin typeface="Helvetica" charset="0"/>
            </a:endParaRPr>
          </a:p>
        </p:txBody>
      </p:sp>
      <p:pic>
        <p:nvPicPr>
          <p:cNvPr id="706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3216275"/>
            <a:ext cx="18669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3" name="Text Box 7"/>
          <p:cNvSpPr txBox="1">
            <a:spLocks noChangeArrowheads="1"/>
          </p:cNvSpPr>
          <p:nvPr/>
        </p:nvSpPr>
        <p:spPr bwMode="auto">
          <a:xfrm>
            <a:off x="9459913" y="70421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70664" name="Text Box 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34</a:t>
            </a:r>
          </a:p>
        </p:txBody>
      </p:sp>
      <p:sp>
        <p:nvSpPr>
          <p:cNvPr id="70665" name="Text Box 9"/>
          <p:cNvSpPr txBox="1">
            <a:spLocks noChangeArrowheads="1"/>
          </p:cNvSpPr>
          <p:nvPr/>
        </p:nvSpPr>
        <p:spPr bwMode="auto">
          <a:xfrm>
            <a:off x="9567863"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
        <p:nvSpPr>
          <p:cNvPr id="70666" name="Text Box 10"/>
          <p:cNvSpPr txBox="1">
            <a:spLocks noChangeArrowheads="1"/>
          </p:cNvSpPr>
          <p:nvPr/>
        </p:nvSpPr>
        <p:spPr bwMode="auto">
          <a:xfrm>
            <a:off x="3622675" y="427038"/>
            <a:ext cx="542607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708025" y="1220788"/>
            <a:ext cx="8745538"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6" name="Text Box 2"/>
          <p:cNvSpPr txBox="1">
            <a:spLocks noChangeArrowheads="1"/>
          </p:cNvSpPr>
          <p:nvPr/>
        </p:nvSpPr>
        <p:spPr bwMode="auto">
          <a:xfrm>
            <a:off x="1006475" y="5945188"/>
            <a:ext cx="28765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APRIKA</a:t>
            </a:r>
          </a:p>
        </p:txBody>
      </p:sp>
      <p:sp>
        <p:nvSpPr>
          <p:cNvPr id="72707" name="Text Box 3"/>
          <p:cNvSpPr txBox="1">
            <a:spLocks noChangeArrowheads="1"/>
          </p:cNvSpPr>
          <p:nvPr/>
        </p:nvSpPr>
        <p:spPr bwMode="auto">
          <a:xfrm>
            <a:off x="6956425" y="5570538"/>
            <a:ext cx="2362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ARABYA</a:t>
            </a:r>
          </a:p>
        </p:txBody>
      </p:sp>
      <p:sp>
        <p:nvSpPr>
          <p:cNvPr id="72708" name="Text Box 4"/>
          <p:cNvSpPr txBox="1">
            <a:spLocks noChangeArrowheads="1"/>
          </p:cNvSpPr>
          <p:nvPr/>
        </p:nvSpPr>
        <p:spPr bwMode="auto">
          <a:xfrm>
            <a:off x="6956425" y="2374900"/>
            <a:ext cx="16351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ASYA</a:t>
            </a:r>
          </a:p>
        </p:txBody>
      </p:sp>
      <p:sp>
        <p:nvSpPr>
          <p:cNvPr id="72709" name="Text Box 5"/>
          <p:cNvSpPr txBox="1">
            <a:spLocks noChangeArrowheads="1"/>
          </p:cNvSpPr>
          <p:nvPr/>
        </p:nvSpPr>
        <p:spPr bwMode="auto">
          <a:xfrm rot="1320000">
            <a:off x="3660775" y="5181600"/>
            <a:ext cx="2855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b="1">
                <a:solidFill>
                  <a:srgbClr val="FFFF00"/>
                </a:solidFill>
                <a:latin typeface="Comic Sans MS" charset="0"/>
              </a:rPr>
              <a:t>DAGAT MEDITERANEO</a:t>
            </a:r>
          </a:p>
        </p:txBody>
      </p:sp>
      <p:sp>
        <p:nvSpPr>
          <p:cNvPr id="72710" name="Text Box 6"/>
          <p:cNvSpPr txBox="1">
            <a:spLocks noChangeArrowheads="1"/>
          </p:cNvSpPr>
          <p:nvPr/>
        </p:nvSpPr>
        <p:spPr bwMode="auto">
          <a:xfrm rot="1320000">
            <a:off x="781050" y="1582738"/>
            <a:ext cx="15001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OKEANONGANTARTIKO</a:t>
            </a:r>
          </a:p>
        </p:txBody>
      </p:sp>
      <p:sp>
        <p:nvSpPr>
          <p:cNvPr id="72711"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72712" name="Rectangle 8"/>
          <p:cNvSpPr>
            <a:spLocks noChangeArrowheads="1"/>
          </p:cNvSpPr>
          <p:nvPr/>
        </p:nvSpPr>
        <p:spPr bwMode="auto">
          <a:xfrm>
            <a:off x="747713" y="1168400"/>
            <a:ext cx="8745537"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13" name="AutoShape 11"/>
          <p:cNvSpPr>
            <a:spLocks noChangeArrowheads="1"/>
          </p:cNvSpPr>
          <p:nvPr/>
        </p:nvSpPr>
        <p:spPr bwMode="auto">
          <a:xfrm>
            <a:off x="8990013" y="5038725"/>
            <a:ext cx="762000" cy="40640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14" name="Text Box 17"/>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37906" name="Rectangle 18"/>
          <p:cNvSpPr>
            <a:spLocks noChangeArrowheads="1"/>
          </p:cNvSpPr>
          <p:nvPr/>
        </p:nvSpPr>
        <p:spPr bwMode="auto">
          <a:xfrm>
            <a:off x="925513" y="1149350"/>
            <a:ext cx="8424862" cy="3028950"/>
          </a:xfrm>
          <a:prstGeom prst="rect">
            <a:avLst/>
          </a:prstGeom>
          <a:solidFill>
            <a:schemeClr val="bg2">
              <a:alpha val="36862"/>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3188"/>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b="1" i="1">
                <a:solidFill>
                  <a:srgbClr val="FF0000"/>
                </a:solidFill>
                <a:latin typeface="Helvetica" charset="0"/>
              </a:rPr>
              <a:t>Si Pablo ay talagang manlalakbay…at ito ay sa halos lahat ng nasasakupan ng Mediteraneo!</a:t>
            </a:r>
          </a:p>
        </p:txBody>
      </p:sp>
      <p:sp>
        <p:nvSpPr>
          <p:cNvPr id="37907" name="Oval 19"/>
          <p:cNvSpPr>
            <a:spLocks noChangeArrowheads="1"/>
          </p:cNvSpPr>
          <p:nvPr/>
        </p:nvSpPr>
        <p:spPr bwMode="auto">
          <a:xfrm rot="758542">
            <a:off x="2868613" y="4678363"/>
            <a:ext cx="5197475" cy="1858962"/>
          </a:xfrm>
          <a:prstGeom prst="ellips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2717" name="Text Box 23"/>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72718" name="Text Box 24"/>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35</a:t>
            </a:r>
          </a:p>
        </p:txBody>
      </p:sp>
      <p:grpSp>
        <p:nvGrpSpPr>
          <p:cNvPr id="72719" name="Group 28"/>
          <p:cNvGrpSpPr>
            <a:grpSpLocks/>
          </p:cNvGrpSpPr>
          <p:nvPr/>
        </p:nvGrpSpPr>
        <p:grpSpPr bwMode="auto">
          <a:xfrm>
            <a:off x="8010525" y="4200525"/>
            <a:ext cx="2132013" cy="1557338"/>
            <a:chOff x="5046" y="2646"/>
            <a:chExt cx="1343" cy="981"/>
          </a:xfrm>
        </p:grpSpPr>
        <p:sp>
          <p:nvSpPr>
            <p:cNvPr id="72720" name="AutoShape 9"/>
            <p:cNvSpPr>
              <a:spLocks noChangeArrowheads="1"/>
            </p:cNvSpPr>
            <p:nvPr/>
          </p:nvSpPr>
          <p:spPr bwMode="auto">
            <a:xfrm>
              <a:off x="5073" y="2646"/>
              <a:ext cx="726" cy="256"/>
            </a:xfrm>
            <a:prstGeom prst="roundRect">
              <a:avLst>
                <a:gd name="adj" fmla="val 16667"/>
              </a:avLst>
            </a:prstGeom>
            <a:solidFill>
              <a:srgbClr val="E7EC26"/>
            </a:solidFill>
            <a:ln w="38227">
              <a:solidFill>
                <a:schemeClr val="tx1"/>
              </a:solidFill>
              <a:miter lim="800000"/>
              <a:headEnd/>
              <a:tailEnd/>
            </a:ln>
          </p:spPr>
          <p:txBody>
            <a:bodyPr wrap="none" anchor="ctr"/>
            <a:lstStyle/>
            <a:p>
              <a:endParaRPr lang="en-US"/>
            </a:p>
          </p:txBody>
        </p:sp>
        <p:grpSp>
          <p:nvGrpSpPr>
            <p:cNvPr id="72721" name="Group 27"/>
            <p:cNvGrpSpPr>
              <a:grpSpLocks/>
            </p:cNvGrpSpPr>
            <p:nvPr/>
          </p:nvGrpSpPr>
          <p:grpSpPr bwMode="auto">
            <a:xfrm>
              <a:off x="5046" y="2811"/>
              <a:ext cx="1343" cy="816"/>
              <a:chOff x="4993" y="2448"/>
              <a:chExt cx="1343" cy="816"/>
            </a:xfrm>
          </p:grpSpPr>
          <p:sp>
            <p:nvSpPr>
              <p:cNvPr id="72724" name="Rectangle 10"/>
              <p:cNvSpPr>
                <a:spLocks noChangeArrowheads="1"/>
              </p:cNvSpPr>
              <p:nvPr/>
            </p:nvSpPr>
            <p:spPr bwMode="auto">
              <a:xfrm>
                <a:off x="5028" y="2448"/>
                <a:ext cx="1150" cy="816"/>
              </a:xfrm>
              <a:prstGeom prst="rect">
                <a:avLst/>
              </a:prstGeom>
              <a:solidFill>
                <a:srgbClr val="FFFF00"/>
              </a:solidFill>
              <a:ln w="38160">
                <a:solidFill>
                  <a:srgbClr val="000000"/>
                </a:solidFill>
                <a:miter lim="800000"/>
                <a:headEnd/>
                <a:tailEnd/>
              </a:ln>
            </p:spPr>
            <p:txBody>
              <a:bodyPr wrap="none" anchor="ctr"/>
              <a:lstStyle/>
              <a:p>
                <a:endParaRPr lang="en-US"/>
              </a:p>
            </p:txBody>
          </p:sp>
          <p:sp>
            <p:nvSpPr>
              <p:cNvPr id="72725" name="Rectangle 14"/>
              <p:cNvSpPr>
                <a:spLocks noChangeArrowheads="1"/>
              </p:cNvSpPr>
              <p:nvPr/>
            </p:nvSpPr>
            <p:spPr bwMode="auto">
              <a:xfrm>
                <a:off x="4993" y="2869"/>
                <a:ext cx="121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0800" tIns="49680" rIns="100800" bIns="49680">
                <a:spAutoFit/>
              </a:bodyPr>
              <a:lstStyle/>
              <a:p>
                <a:pPr>
                  <a:lnSpc>
                    <a:spcPct val="100000"/>
                  </a:lnSpc>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Helvetica" charset="0"/>
                  </a:rPr>
                  <a:t>ANG KAPARAAN  NG ROMA</a:t>
                </a:r>
              </a:p>
            </p:txBody>
          </p:sp>
          <p:sp>
            <p:nvSpPr>
              <p:cNvPr id="72726" name="Rectangle 15"/>
              <p:cNvSpPr>
                <a:spLocks noChangeArrowheads="1"/>
              </p:cNvSpPr>
              <p:nvPr/>
            </p:nvSpPr>
            <p:spPr bwMode="auto">
              <a:xfrm rot="10819411" flipV="1">
                <a:off x="5073" y="2608"/>
                <a:ext cx="126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chemeClr val="tx1"/>
                    </a:solidFill>
                    <a:latin typeface="Helvetica" charset="0"/>
                  </a:rPr>
                  <a:t>SI ALEX, ANG GRIYEGO</a:t>
                </a:r>
              </a:p>
            </p:txBody>
          </p:sp>
          <p:sp>
            <p:nvSpPr>
              <p:cNvPr id="72727" name="Rectangle 16"/>
              <p:cNvSpPr>
                <a:spLocks noChangeArrowheads="1"/>
              </p:cNvSpPr>
              <p:nvPr/>
            </p:nvSpPr>
            <p:spPr bwMode="auto">
              <a:xfrm>
                <a:off x="5255" y="2448"/>
                <a:ext cx="89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49680" rIns="100800" bIns="49680">
                <a:spAutoFit/>
              </a:bodyPr>
              <a:lstStyle/>
              <a:p>
                <a:pPr>
                  <a:lnSpc>
                    <a:spcPct val="100000"/>
                  </a:lnSpc>
                  <a:buFont typeface="Chicago"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Chicago" charset="0"/>
                  </a:rPr>
                  <a:t>ANG KATAHIMIKAN</a:t>
                </a:r>
              </a:p>
            </p:txBody>
          </p:sp>
        </p:grpSp>
        <p:sp>
          <p:nvSpPr>
            <p:cNvPr id="72722" name="Line 12"/>
            <p:cNvSpPr>
              <a:spLocks noChangeShapeType="1"/>
            </p:cNvSpPr>
            <p:nvPr/>
          </p:nvSpPr>
          <p:spPr bwMode="auto">
            <a:xfrm>
              <a:off x="5200" y="3128"/>
              <a:ext cx="916"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2723" name="Line 13"/>
            <p:cNvSpPr>
              <a:spLocks noChangeShapeType="1"/>
            </p:cNvSpPr>
            <p:nvPr/>
          </p:nvSpPr>
          <p:spPr bwMode="auto">
            <a:xfrm>
              <a:off x="5118" y="3401"/>
              <a:ext cx="1089" cy="0"/>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7906">
                                            <p:txEl>
                                              <p:pRg st="0" end="0"/>
                                            </p:txEl>
                                          </p:spTgt>
                                        </p:tgtEl>
                                        <p:attrNameLst>
                                          <p:attrName>style.visibility</p:attrName>
                                        </p:attrNameLst>
                                      </p:cBhvr>
                                      <p:to>
                                        <p:strVal val="visible"/>
                                      </p:to>
                                    </p:set>
                                    <p:animEffect transition="in" filter="box(out)">
                                      <p:cBhvr>
                                        <p:cTn id="7" dur="500"/>
                                        <p:tgtEl>
                                          <p:spTgt spid="379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1000" fill="hold"/>
                                        <p:tgtEl>
                                          <p:spTgt spid="37907"/>
                                        </p:tgtEl>
                                        <p:attrNameLst>
                                          <p:attrName>ppt_x</p:attrName>
                                        </p:attrNameLst>
                                      </p:cBhvr>
                                      <p:tavLst>
                                        <p:tav tm="0">
                                          <p:val>
                                            <p:strVal val="#ppt_x-.2"/>
                                          </p:val>
                                        </p:tav>
                                        <p:tav tm="100000">
                                          <p:val>
                                            <p:strVal val="#ppt_x"/>
                                          </p:val>
                                        </p:tav>
                                      </p:tavLst>
                                    </p:anim>
                                    <p:anim calcmode="lin" valueType="num">
                                      <p:cBhvr>
                                        <p:cTn id="13" dur="1000" fill="hold"/>
                                        <p:tgtEl>
                                          <p:spTgt spid="3790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50"/>
            <a:ext cx="10033000" cy="7802563"/>
            <a:chOff x="15" y="-20"/>
            <a:chExt cx="6320" cy="4915"/>
          </a:xfrm>
        </p:grpSpPr>
        <p:pic>
          <p:nvPicPr>
            <p:cNvPr id="74764" name="Picture 2"/>
            <p:cNvPicPr>
              <a:picLocks noChangeAspect="1"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85" y="58"/>
              <a:ext cx="5398"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65"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4766"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4767"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4768"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4769"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74754" name="Rectangle 8"/>
          <p:cNvSpPr>
            <a:spLocks noChangeArrowheads="1"/>
          </p:cNvSpPr>
          <p:nvPr/>
        </p:nvSpPr>
        <p:spPr bwMode="auto">
          <a:xfrm>
            <a:off x="0" y="0"/>
            <a:ext cx="10058400" cy="7721600"/>
          </a:xfrm>
          <a:prstGeom prst="rect">
            <a:avLst/>
          </a:prstGeom>
          <a:solidFill>
            <a:srgbClr val="040404">
              <a:alpha val="50195"/>
            </a:srgbClr>
          </a:solidFill>
          <a:ln w="12600">
            <a:solidFill>
              <a:srgbClr val="000000"/>
            </a:solidFill>
            <a:miter lim="800000"/>
            <a:headEnd/>
            <a:tailEnd/>
          </a:ln>
        </p:spPr>
        <p:txBody>
          <a:bodyPr wrap="none" anchor="ctr"/>
          <a:lstStyle/>
          <a:p>
            <a:endParaRPr lang="en-US"/>
          </a:p>
        </p:txBody>
      </p:sp>
      <p:sp>
        <p:nvSpPr>
          <p:cNvPr id="74755" name="Line 9"/>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22" name="Rectangle 10"/>
          <p:cNvSpPr>
            <a:spLocks noChangeArrowheads="1"/>
          </p:cNvSpPr>
          <p:nvPr/>
        </p:nvSpPr>
        <p:spPr bwMode="auto">
          <a:xfrm>
            <a:off x="1141413" y="1077913"/>
            <a:ext cx="78263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318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100" b="1" i="1">
                <a:solidFill>
                  <a:srgbClr val="FFFF00"/>
                </a:solidFill>
                <a:latin typeface="Helvetica" charset="0"/>
              </a:rPr>
              <a:t>Bakit ito ay mahalaga?</a:t>
            </a:r>
          </a:p>
        </p:txBody>
      </p:sp>
      <p:sp>
        <p:nvSpPr>
          <p:cNvPr id="38923" name="Rectangle 11"/>
          <p:cNvSpPr>
            <a:spLocks noChangeArrowheads="1"/>
          </p:cNvSpPr>
          <p:nvPr/>
        </p:nvSpPr>
        <p:spPr bwMode="auto">
          <a:xfrm>
            <a:off x="1141413" y="2157413"/>
            <a:ext cx="78263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318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100" b="1" i="1">
                <a:solidFill>
                  <a:srgbClr val="FFFF00"/>
                </a:solidFill>
                <a:latin typeface="Helvetica" charset="0"/>
              </a:rPr>
              <a:t>Dahil…</a:t>
            </a:r>
          </a:p>
        </p:txBody>
      </p:sp>
      <p:sp>
        <p:nvSpPr>
          <p:cNvPr id="38924" name="Rectangle 12"/>
          <p:cNvSpPr>
            <a:spLocks noChangeArrowheads="1"/>
          </p:cNvSpPr>
          <p:nvPr/>
        </p:nvSpPr>
        <p:spPr bwMode="auto">
          <a:xfrm>
            <a:off x="925513" y="3094038"/>
            <a:ext cx="839787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318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100" b="1" i="1">
                <a:solidFill>
                  <a:srgbClr val="FFFF00"/>
                </a:solidFill>
                <a:latin typeface="Helvetica" charset="0"/>
              </a:rPr>
              <a:t>Dito mismo…sa Aklat ng mga Gawa… ay ang lubusang simula ng misyon sa buong mundo!!!</a:t>
            </a:r>
          </a:p>
        </p:txBody>
      </p:sp>
      <p:sp>
        <p:nvSpPr>
          <p:cNvPr id="74759" name="Rectangle 13"/>
          <p:cNvSpPr>
            <a:spLocks noChangeArrowheads="1"/>
          </p:cNvSpPr>
          <p:nvPr/>
        </p:nvSpPr>
        <p:spPr bwMode="auto">
          <a:xfrm>
            <a:off x="8696325"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74760" name="Text Box 14"/>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74761" name="Text Box 15"/>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74762" name="Text Box 16"/>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36</a:t>
            </a:r>
          </a:p>
        </p:txBody>
      </p:sp>
      <p:sp>
        <p:nvSpPr>
          <p:cNvPr id="74763" name="Text Box 17"/>
          <p:cNvSpPr txBox="1">
            <a:spLocks noChangeArrowheads="1"/>
          </p:cNvSpPr>
          <p:nvPr/>
        </p:nvSpPr>
        <p:spPr bwMode="auto">
          <a:xfrm>
            <a:off x="9567863" y="7350125"/>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29" presetClass="entr" presetSubtype="0"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 calcmode="lin" valueType="num">
                                      <p:cBhvr>
                                        <p:cTn id="11" dur="1000" fill="hold"/>
                                        <p:tgtEl>
                                          <p:spTgt spid="3892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89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892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100000">
                                          <p:val>
                                            <p:fltVal val="0"/>
                                          </p:val>
                                        </p:tav>
                                        <p:tav>
                                          <p:val>
                                            <p:strVal val="#ppt_w"/>
                                          </p:val>
                                        </p:tav>
                                      </p:tavLst>
                                    </p:anim>
                                    <p:anim calcmode="lin" valueType="num">
                                      <p:cBhvr>
                                        <p:cTn id="19" dur="500" fill="hold"/>
                                        <p:tgtEl>
                                          <p:spTgt spid="2"/>
                                        </p:tgtEl>
                                        <p:attrNameLst>
                                          <p:attrName>ppt_h</p:attrName>
                                        </p:attrNameLst>
                                      </p:cBhvr>
                                      <p:tavLst>
                                        <p:tav tm="100000">
                                          <p:val>
                                            <p:fltVal val="0"/>
                                          </p:val>
                                        </p:tav>
                                        <p:tav>
                                          <p:val>
                                            <p:strVal val="#ppt_h"/>
                                          </p:val>
                                        </p:tav>
                                      </p:tavLst>
                                    </p:anim>
                                    <p:anim calcmode="lin" valueType="num">
                                      <p:cBhvr>
                                        <p:cTn id="20" dur="500" fill="hold"/>
                                        <p:tgtEl>
                                          <p:spTgt spid="2"/>
                                        </p:tgtEl>
                                        <p:attrNameLst>
                                          <p:attrName>ppt_x</p:attrName>
                                        </p:attrNameLst>
                                      </p:cBhvr>
                                      <p:tavLst>
                                        <p:tav tm="100000">
                                          <p:val>
                                            <p:fltVal val="0.5"/>
                                          </p:val>
                                        </p:tav>
                                        <p:tav>
                                          <p:val>
                                            <p:strVal val="#ppt_x"/>
                                          </p:val>
                                        </p:tav>
                                      </p:tavLst>
                                    </p:anim>
                                    <p:anim calcmode="lin" valueType="num">
                                      <p:cBhvr>
                                        <p:cTn id="21" dur="500" fill="hold"/>
                                        <p:tgtEl>
                                          <p:spTgt spid="2"/>
                                        </p:tgtEl>
                                        <p:attrNameLst>
                                          <p:attrName>ppt_y</p:attrName>
                                        </p:attrNameLst>
                                      </p:cBhvr>
                                      <p:tavLst>
                                        <p:tav tm="100000">
                                          <p:val>
                                            <p:fltVal val="0.5"/>
                                          </p:val>
                                        </p:tav>
                                        <p:tav>
                                          <p:val>
                                            <p:strVal val="#ppt_y"/>
                                          </p:val>
                                        </p:tav>
                                      </p:tavLst>
                                    </p:anim>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38924"/>
                                        </p:tgtEl>
                                        <p:attrNameLst>
                                          <p:attrName>style.visibility</p:attrName>
                                        </p:attrNameLst>
                                      </p:cBhvr>
                                      <p:to>
                                        <p:strVal val="visible"/>
                                      </p:to>
                                    </p:set>
                                    <p:animEffect transition="in" filter="fade">
                                      <p:cBhvr>
                                        <p:cTn id="25"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76802"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round/>
            <a:headEnd/>
            <a:tailEnd/>
          </a:ln>
          <a:effectLst>
            <a:outerShdw blurRad="63500" dist="107933" dir="2700000" algn="ctr" rotWithShape="0">
              <a:srgbClr val="000000">
                <a:alpha val="74998"/>
              </a:srgbClr>
            </a:outerShdw>
          </a:effectLst>
        </p:spPr>
      </p:pic>
      <p:sp>
        <p:nvSpPr>
          <p:cNvPr id="39940" name="Text Box 4"/>
          <p:cNvSpPr txBox="1">
            <a:spLocks noChangeArrowheads="1"/>
          </p:cNvSpPr>
          <p:nvPr/>
        </p:nvSpPr>
        <p:spPr bwMode="auto">
          <a:xfrm>
            <a:off x="2335213" y="579438"/>
            <a:ext cx="1149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500"/>
              </a:spcBef>
              <a:buClr>
                <a:srgbClr val="FFEA18"/>
              </a:buClr>
              <a:buFont typeface="Comic Sans MS" charset="0"/>
              <a:buNone/>
            </a:pPr>
            <a:r>
              <a:rPr lang="en-GB" sz="7200" b="1">
                <a:solidFill>
                  <a:srgbClr val="FFEA18"/>
                </a:solidFill>
                <a:latin typeface="Comic Sans MS" charset="0"/>
              </a:rPr>
              <a:t>?</a:t>
            </a:r>
          </a:p>
        </p:txBody>
      </p:sp>
      <p:sp>
        <p:nvSpPr>
          <p:cNvPr id="39941" name="Text Box 5"/>
          <p:cNvSpPr txBox="1">
            <a:spLocks noChangeArrowheads="1"/>
          </p:cNvSpPr>
          <p:nvPr/>
        </p:nvSpPr>
        <p:spPr bwMode="auto">
          <a:xfrm>
            <a:off x="1989138" y="0"/>
            <a:ext cx="11493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19FF21"/>
              </a:buClr>
              <a:buFont typeface="Comic Sans MS" charset="0"/>
              <a:buNone/>
            </a:pPr>
            <a:r>
              <a:rPr lang="en-GB" sz="8000" b="1">
                <a:solidFill>
                  <a:srgbClr val="19FF21"/>
                </a:solidFill>
                <a:latin typeface="Comic Sans MS" charset="0"/>
              </a:rPr>
              <a:t>?</a:t>
            </a:r>
          </a:p>
        </p:txBody>
      </p:sp>
      <p:sp>
        <p:nvSpPr>
          <p:cNvPr id="39942" name="Text Box 6"/>
          <p:cNvSpPr txBox="1">
            <a:spLocks noChangeArrowheads="1"/>
          </p:cNvSpPr>
          <p:nvPr/>
        </p:nvSpPr>
        <p:spPr bwMode="auto">
          <a:xfrm>
            <a:off x="3063875" y="611188"/>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5757"/>
              </a:buClr>
              <a:buFont typeface="Comic Sans MS" charset="0"/>
              <a:buNone/>
            </a:pPr>
            <a:r>
              <a:rPr lang="en-GB" sz="6600" b="1">
                <a:solidFill>
                  <a:srgbClr val="FF5757"/>
                </a:solidFill>
                <a:latin typeface="Comic Sans MS" charset="0"/>
              </a:rPr>
              <a:t>?</a:t>
            </a:r>
          </a:p>
        </p:txBody>
      </p:sp>
      <p:sp>
        <p:nvSpPr>
          <p:cNvPr id="39943" name="Text Box 7"/>
          <p:cNvSpPr txBox="1">
            <a:spLocks noChangeArrowheads="1"/>
          </p:cNvSpPr>
          <p:nvPr/>
        </p:nvSpPr>
        <p:spPr bwMode="auto">
          <a:xfrm>
            <a:off x="3508375" y="95250"/>
            <a:ext cx="7270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C0128"/>
              </a:buClr>
              <a:buFont typeface="Comic Sans MS" charset="0"/>
              <a:buNone/>
            </a:pPr>
            <a:r>
              <a:rPr lang="en-GB" sz="4800" b="1">
                <a:solidFill>
                  <a:srgbClr val="FC0128"/>
                </a:solidFill>
                <a:latin typeface="Comic Sans MS" charset="0"/>
              </a:rPr>
              <a:t>?</a:t>
            </a:r>
          </a:p>
        </p:txBody>
      </p:sp>
      <p:sp>
        <p:nvSpPr>
          <p:cNvPr id="39944" name="Text Box 8"/>
          <p:cNvSpPr txBox="1">
            <a:spLocks noChangeArrowheads="1"/>
          </p:cNvSpPr>
          <p:nvPr/>
        </p:nvSpPr>
        <p:spPr bwMode="auto">
          <a:xfrm>
            <a:off x="2878138" y="-142875"/>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919191"/>
              </a:buClr>
              <a:buFont typeface="Comic Sans MS" charset="0"/>
              <a:buNone/>
            </a:pPr>
            <a:r>
              <a:rPr lang="en-GB" sz="6600" b="1">
                <a:solidFill>
                  <a:srgbClr val="919191"/>
                </a:solidFill>
                <a:latin typeface="Comic Sans MS" charset="0"/>
              </a:rPr>
              <a:t>?</a:t>
            </a:r>
          </a:p>
        </p:txBody>
      </p:sp>
      <p:sp>
        <p:nvSpPr>
          <p:cNvPr id="39945" name="Text Box 9"/>
          <p:cNvSpPr txBox="1">
            <a:spLocks noChangeArrowheads="1"/>
          </p:cNvSpPr>
          <p:nvPr/>
        </p:nvSpPr>
        <p:spPr bwMode="auto">
          <a:xfrm>
            <a:off x="1287463" y="2735263"/>
            <a:ext cx="7845425"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4500"/>
              </a:spcBef>
              <a:buClr>
                <a:srgbClr val="FFFFFF"/>
              </a:buClr>
              <a:buFont typeface="Comic Sans MS" charset="0"/>
              <a:buNone/>
            </a:pPr>
            <a:r>
              <a:rPr lang="en-GB" sz="7200" b="1">
                <a:solidFill>
                  <a:srgbClr val="FFFFFF"/>
                </a:solidFill>
                <a:latin typeface="Comic Sans MS" charset="0"/>
              </a:rPr>
              <a:t>Paano </a:t>
            </a:r>
            <a:r>
              <a:rPr lang="en-GB" sz="7200" b="1" u="sng">
                <a:solidFill>
                  <a:srgbClr val="FFFFFF"/>
                </a:solidFill>
                <a:latin typeface="Comic Sans MS" charset="0"/>
              </a:rPr>
              <a:t>mo</a:t>
            </a:r>
            <a:r>
              <a:rPr lang="en-GB" sz="7200" b="1">
                <a:solidFill>
                  <a:srgbClr val="FFFFFF"/>
                </a:solidFill>
                <a:latin typeface="Comic Sans MS" charset="0"/>
              </a:rPr>
              <a:t> iplano at gawin ang apat na malalaking paglalakbay?</a:t>
            </a:r>
          </a:p>
        </p:txBody>
      </p:sp>
      <p:sp>
        <p:nvSpPr>
          <p:cNvPr id="76810" name="Rectangle 10"/>
          <p:cNvSpPr>
            <a:spLocks noChangeArrowheads="1"/>
          </p:cNvSpPr>
          <p:nvPr/>
        </p:nvSpPr>
        <p:spPr bwMode="auto">
          <a:xfrm>
            <a:off x="8696325"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76811" name="Text Box 11"/>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76812" name="Text Box 12"/>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40962" name="Text Box 2"/>
          <p:cNvSpPr txBox="1">
            <a:spLocks noChangeArrowheads="1"/>
          </p:cNvSpPr>
          <p:nvPr/>
        </p:nvSpPr>
        <p:spPr bwMode="auto">
          <a:xfrm>
            <a:off x="7334250" y="2184400"/>
            <a:ext cx="2519363"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25000"/>
              </a:lnSpc>
              <a:buClr>
                <a:srgbClr val="19FF21"/>
              </a:buClr>
              <a:buFont typeface="Comic Sans MS" charset="0"/>
              <a:buNone/>
            </a:pPr>
            <a:r>
              <a:rPr lang="en-GB" sz="2000" b="1">
                <a:solidFill>
                  <a:srgbClr val="19FF21"/>
                </a:solidFill>
                <a:latin typeface="Comic Sans MS" charset="0"/>
              </a:rPr>
              <a:t> </a:t>
            </a:r>
            <a:r>
              <a:rPr lang="en-GB" sz="1600" b="1">
                <a:solidFill>
                  <a:srgbClr val="FFEA18"/>
                </a:solidFill>
                <a:latin typeface="Comic Sans MS" charset="0"/>
              </a:rPr>
              <a:t>Cesaria</a:t>
            </a:r>
          </a:p>
          <a:p>
            <a:pPr algn="ctr">
              <a:lnSpc>
                <a:spcPct val="125000"/>
              </a:lnSpc>
              <a:buClr>
                <a:srgbClr val="FFEA18"/>
              </a:buClr>
              <a:buFont typeface="Comic Sans MS" charset="0"/>
              <a:buNone/>
            </a:pPr>
            <a:r>
              <a:rPr lang="en-GB" sz="1600" b="1">
                <a:solidFill>
                  <a:srgbClr val="FFEA18"/>
                </a:solidFill>
                <a:latin typeface="Comic Sans MS" charset="0"/>
              </a:rPr>
              <a:t>Sidon</a:t>
            </a:r>
          </a:p>
          <a:p>
            <a:pPr algn="ctr">
              <a:lnSpc>
                <a:spcPct val="125000"/>
              </a:lnSpc>
              <a:buClr>
                <a:srgbClr val="FFEA18"/>
              </a:buClr>
              <a:buFont typeface="Comic Sans MS" charset="0"/>
              <a:buNone/>
            </a:pPr>
            <a:r>
              <a:rPr lang="en-GB" sz="1600" b="1">
                <a:solidFill>
                  <a:srgbClr val="FFEA18"/>
                </a:solidFill>
                <a:latin typeface="Comic Sans MS" charset="0"/>
              </a:rPr>
              <a:t>Sa paligid ng Chittim</a:t>
            </a:r>
          </a:p>
          <a:p>
            <a:pPr algn="ctr">
              <a:lnSpc>
                <a:spcPct val="125000"/>
              </a:lnSpc>
              <a:buClr>
                <a:srgbClr val="FFEA18"/>
              </a:buClr>
              <a:buFont typeface="Comic Sans MS" charset="0"/>
              <a:buNone/>
            </a:pPr>
            <a:r>
              <a:rPr lang="en-GB" sz="1600" b="1">
                <a:solidFill>
                  <a:srgbClr val="FFEA18"/>
                </a:solidFill>
                <a:latin typeface="Comic Sans MS" charset="0"/>
              </a:rPr>
              <a:t>Mira</a:t>
            </a:r>
          </a:p>
          <a:p>
            <a:pPr algn="ctr">
              <a:lnSpc>
                <a:spcPct val="125000"/>
              </a:lnSpc>
              <a:buClr>
                <a:srgbClr val="FFEA18"/>
              </a:buClr>
              <a:buFont typeface="Comic Sans MS" charset="0"/>
              <a:buNone/>
            </a:pPr>
            <a:r>
              <a:rPr lang="en-GB" sz="1600" b="1">
                <a:solidFill>
                  <a:srgbClr val="FFEA18"/>
                </a:solidFill>
                <a:latin typeface="Comic Sans MS" charset="0"/>
              </a:rPr>
              <a:t>Creta</a:t>
            </a:r>
          </a:p>
          <a:p>
            <a:pPr algn="ctr">
              <a:lnSpc>
                <a:spcPct val="125000"/>
              </a:lnSpc>
              <a:buClr>
                <a:srgbClr val="FFEA18"/>
              </a:buClr>
              <a:buFont typeface="Comic Sans MS" charset="0"/>
              <a:buNone/>
            </a:pPr>
            <a:r>
              <a:rPr lang="en-GB" sz="1600" b="1">
                <a:solidFill>
                  <a:srgbClr val="FFEA18"/>
                </a:solidFill>
                <a:latin typeface="Comic Sans MS" charset="0"/>
              </a:rPr>
              <a:t>Katamtaman na silungan</a:t>
            </a:r>
          </a:p>
          <a:p>
            <a:pPr algn="ctr">
              <a:lnSpc>
                <a:spcPct val="125000"/>
              </a:lnSpc>
              <a:buClr>
                <a:srgbClr val="FFEA18"/>
              </a:buClr>
              <a:buFont typeface="Comic Sans MS" charset="0"/>
              <a:buNone/>
            </a:pPr>
            <a:r>
              <a:rPr lang="en-GB" sz="1600" b="1">
                <a:solidFill>
                  <a:srgbClr val="FFEA18"/>
                </a:solidFill>
                <a:latin typeface="Comic Sans MS" charset="0"/>
              </a:rPr>
              <a:t>Melito</a:t>
            </a:r>
          </a:p>
          <a:p>
            <a:pPr algn="ctr">
              <a:lnSpc>
                <a:spcPct val="125000"/>
              </a:lnSpc>
              <a:buClr>
                <a:srgbClr val="FFEA18"/>
              </a:buClr>
              <a:buFont typeface="Comic Sans MS" charset="0"/>
              <a:buNone/>
            </a:pPr>
            <a:r>
              <a:rPr lang="en-GB" sz="1600" b="1">
                <a:solidFill>
                  <a:srgbClr val="FFEA18"/>
                </a:solidFill>
                <a:latin typeface="Comic Sans MS" charset="0"/>
              </a:rPr>
              <a:t>Sicily Syracuse </a:t>
            </a:r>
          </a:p>
          <a:p>
            <a:pPr algn="ctr">
              <a:lnSpc>
                <a:spcPct val="125000"/>
              </a:lnSpc>
              <a:buClr>
                <a:srgbClr val="FFEA18"/>
              </a:buClr>
              <a:buFont typeface="Comic Sans MS" charset="0"/>
              <a:buNone/>
            </a:pPr>
            <a:r>
              <a:rPr lang="en-GB" sz="1600" b="1">
                <a:solidFill>
                  <a:srgbClr val="FFEA18"/>
                </a:solidFill>
                <a:latin typeface="Comic Sans MS" charset="0"/>
              </a:rPr>
              <a:t>Regio</a:t>
            </a:r>
          </a:p>
          <a:p>
            <a:pPr algn="ctr">
              <a:lnSpc>
                <a:spcPct val="125000"/>
              </a:lnSpc>
              <a:buClr>
                <a:srgbClr val="FFEA18"/>
              </a:buClr>
              <a:buFont typeface="Comic Sans MS" charset="0"/>
              <a:buNone/>
            </a:pPr>
            <a:r>
              <a:rPr lang="en-GB" sz="1600" b="1">
                <a:solidFill>
                  <a:srgbClr val="FFEA18"/>
                </a:solidFill>
                <a:latin typeface="Comic Sans MS" charset="0"/>
              </a:rPr>
              <a:t>puteoli</a:t>
            </a:r>
          </a:p>
          <a:p>
            <a:pPr algn="ctr">
              <a:lnSpc>
                <a:spcPct val="125000"/>
              </a:lnSpc>
              <a:buClr>
                <a:srgbClr val="FFEA18"/>
              </a:buClr>
              <a:buFont typeface="Comic Sans MS" charset="0"/>
              <a:buNone/>
            </a:pPr>
            <a:r>
              <a:rPr lang="en-GB" sz="1600" b="1">
                <a:solidFill>
                  <a:srgbClr val="FFEA18"/>
                </a:solidFill>
                <a:latin typeface="Comic Sans MS" charset="0"/>
              </a:rPr>
              <a:t>Pamilihan ng Appio</a:t>
            </a:r>
          </a:p>
          <a:p>
            <a:pPr algn="ctr">
              <a:lnSpc>
                <a:spcPct val="125000"/>
              </a:lnSpc>
              <a:buClr>
                <a:srgbClr val="FFEA18"/>
              </a:buClr>
              <a:buFont typeface="Comic Sans MS" charset="0"/>
              <a:buNone/>
            </a:pPr>
            <a:r>
              <a:rPr lang="en-GB" sz="1600" b="1">
                <a:solidFill>
                  <a:srgbClr val="FFEA18"/>
                </a:solidFill>
                <a:latin typeface="Comic Sans MS" charset="0"/>
              </a:rPr>
              <a:t>Tatlong taberna</a:t>
            </a:r>
          </a:p>
          <a:p>
            <a:pPr algn="ctr">
              <a:lnSpc>
                <a:spcPct val="125000"/>
              </a:lnSpc>
              <a:buClr>
                <a:srgbClr val="FFEA18"/>
              </a:buClr>
              <a:buFont typeface="Comic Sans MS" charset="0"/>
              <a:buNone/>
            </a:pPr>
            <a:endParaRPr lang="en-GB" sz="1600" b="1">
              <a:solidFill>
                <a:srgbClr val="FFEA18"/>
              </a:solidFill>
              <a:latin typeface="Comic Sans MS" charset="0"/>
            </a:endParaRPr>
          </a:p>
          <a:p>
            <a:pPr algn="ctr">
              <a:lnSpc>
                <a:spcPct val="125000"/>
              </a:lnSpc>
              <a:buClr>
                <a:srgbClr val="FFFFFF"/>
              </a:buClr>
              <a:buFont typeface="Comic Sans MS" charset="0"/>
              <a:buNone/>
            </a:pPr>
            <a:r>
              <a:rPr lang="en-GB" sz="1600" b="1" i="1" u="sng">
                <a:solidFill>
                  <a:srgbClr val="FFFFFF"/>
                </a:solidFill>
                <a:latin typeface="Comic Sans MS" charset="0"/>
              </a:rPr>
              <a:t>ROME</a:t>
            </a:r>
          </a:p>
        </p:txBody>
      </p:sp>
      <p:sp>
        <p:nvSpPr>
          <p:cNvPr id="78851"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64" name="Text Box 4"/>
          <p:cNvSpPr txBox="1">
            <a:spLocks noChangeArrowheads="1"/>
          </p:cNvSpPr>
          <p:nvPr/>
        </p:nvSpPr>
        <p:spPr bwMode="auto">
          <a:xfrm>
            <a:off x="3502025" y="346075"/>
            <a:ext cx="2887663" cy="739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15000"/>
              </a:lnSpc>
              <a:buClr>
                <a:srgbClr val="FFEA18"/>
              </a:buClr>
              <a:buFont typeface="Comic Sans MS" charset="0"/>
              <a:buNone/>
            </a:pPr>
            <a:endParaRPr lang="en-GB" sz="1600" b="1">
              <a:solidFill>
                <a:srgbClr val="FFEA18"/>
              </a:solidFill>
              <a:latin typeface="Comic Sans MS" charset="0"/>
            </a:endParaRPr>
          </a:p>
          <a:p>
            <a:pPr algn="ctr">
              <a:lnSpc>
                <a:spcPct val="115000"/>
              </a:lnSpc>
              <a:buClr>
                <a:srgbClr val="FFEA18"/>
              </a:buClr>
              <a:buFont typeface="Comic Sans MS" charset="0"/>
              <a:buNone/>
            </a:pPr>
            <a:r>
              <a:rPr lang="en-GB" sz="1600" b="1">
                <a:solidFill>
                  <a:srgbClr val="FFEA18"/>
                </a:solidFill>
                <a:latin typeface="Comic Sans MS" charset="0"/>
              </a:rPr>
              <a:t>Siryan Antioquia</a:t>
            </a:r>
          </a:p>
          <a:p>
            <a:pPr algn="ctr">
              <a:lnSpc>
                <a:spcPct val="115000"/>
              </a:lnSpc>
              <a:buClr>
                <a:srgbClr val="FFEA18"/>
              </a:buClr>
              <a:buFont typeface="Comic Sans MS" charset="0"/>
              <a:buNone/>
            </a:pPr>
            <a:r>
              <a:rPr lang="en-GB" sz="1600" b="1">
                <a:solidFill>
                  <a:srgbClr val="FFEA18"/>
                </a:solidFill>
                <a:latin typeface="Comic Sans MS" charset="0"/>
              </a:rPr>
              <a:t>Tarsus</a:t>
            </a:r>
          </a:p>
          <a:p>
            <a:pPr algn="ctr">
              <a:lnSpc>
                <a:spcPct val="115000"/>
              </a:lnSpc>
              <a:buClr>
                <a:srgbClr val="FFEA18"/>
              </a:buClr>
              <a:buFont typeface="Comic Sans MS" charset="0"/>
              <a:buNone/>
            </a:pPr>
            <a:r>
              <a:rPr lang="en-GB" sz="1600" b="1">
                <a:solidFill>
                  <a:srgbClr val="FFEA18"/>
                </a:solidFill>
                <a:latin typeface="Comic Sans MS" charset="0"/>
              </a:rPr>
              <a:t>Derbe</a:t>
            </a:r>
          </a:p>
          <a:p>
            <a:pPr algn="ctr">
              <a:lnSpc>
                <a:spcPct val="115000"/>
              </a:lnSpc>
              <a:buClr>
                <a:srgbClr val="FFEA18"/>
              </a:buClr>
              <a:buFont typeface="Comic Sans MS" charset="0"/>
              <a:buNone/>
            </a:pPr>
            <a:r>
              <a:rPr lang="en-GB" sz="1600" b="1">
                <a:solidFill>
                  <a:srgbClr val="FFEA18"/>
                </a:solidFill>
                <a:latin typeface="Comic Sans MS" charset="0"/>
              </a:rPr>
              <a:t>Listra</a:t>
            </a:r>
          </a:p>
          <a:p>
            <a:pPr algn="ctr">
              <a:lnSpc>
                <a:spcPct val="115000"/>
              </a:lnSpc>
              <a:buClr>
                <a:srgbClr val="FFEA18"/>
              </a:buClr>
              <a:buFont typeface="Comic Sans MS" charset="0"/>
              <a:buNone/>
            </a:pPr>
            <a:r>
              <a:rPr lang="en-GB" sz="1600" b="1">
                <a:solidFill>
                  <a:srgbClr val="FFEA18"/>
                </a:solidFill>
                <a:latin typeface="Comic Sans MS" charset="0"/>
              </a:rPr>
              <a:t>Iconio</a:t>
            </a:r>
          </a:p>
          <a:p>
            <a:pPr algn="ctr">
              <a:lnSpc>
                <a:spcPct val="115000"/>
              </a:lnSpc>
              <a:buClr>
                <a:srgbClr val="FFEA18"/>
              </a:buClr>
              <a:buFont typeface="Comic Sans MS" charset="0"/>
              <a:buNone/>
            </a:pPr>
            <a:r>
              <a:rPr lang="en-GB" sz="1600" b="1">
                <a:solidFill>
                  <a:srgbClr val="FFEA18"/>
                </a:solidFill>
                <a:latin typeface="Comic Sans MS" charset="0"/>
              </a:rPr>
              <a:t>Pisidian Antioquia</a:t>
            </a:r>
          </a:p>
          <a:p>
            <a:pPr algn="ctr">
              <a:lnSpc>
                <a:spcPct val="115000"/>
              </a:lnSpc>
              <a:buClr>
                <a:srgbClr val="FFEA18"/>
              </a:buClr>
              <a:buFont typeface="Comic Sans MS" charset="0"/>
              <a:buNone/>
            </a:pPr>
            <a:r>
              <a:rPr lang="en-GB" sz="1600" b="1">
                <a:solidFill>
                  <a:srgbClr val="FFEA18"/>
                </a:solidFill>
                <a:latin typeface="Comic Sans MS" charset="0"/>
              </a:rPr>
              <a:t>Frigia</a:t>
            </a:r>
          </a:p>
          <a:p>
            <a:pPr algn="ctr">
              <a:lnSpc>
                <a:spcPct val="115000"/>
              </a:lnSpc>
              <a:buClr>
                <a:srgbClr val="FFEA18"/>
              </a:buClr>
              <a:buFont typeface="Comic Sans MS" charset="0"/>
              <a:buNone/>
            </a:pPr>
            <a:r>
              <a:rPr lang="en-GB" sz="1600" b="1">
                <a:solidFill>
                  <a:srgbClr val="FFEA18"/>
                </a:solidFill>
                <a:latin typeface="Comic Sans MS" charset="0"/>
              </a:rPr>
              <a:t>Galacia</a:t>
            </a:r>
          </a:p>
          <a:p>
            <a:pPr algn="ctr">
              <a:lnSpc>
                <a:spcPct val="115000"/>
              </a:lnSpc>
              <a:buClr>
                <a:srgbClr val="FFEA18"/>
              </a:buClr>
              <a:buFont typeface="Comic Sans MS" charset="0"/>
              <a:buNone/>
            </a:pPr>
            <a:r>
              <a:rPr lang="en-GB" sz="1600" b="1">
                <a:solidFill>
                  <a:srgbClr val="FFEA18"/>
                </a:solidFill>
                <a:latin typeface="Comic Sans MS" charset="0"/>
              </a:rPr>
              <a:t>Misia</a:t>
            </a:r>
          </a:p>
          <a:p>
            <a:pPr algn="ctr">
              <a:lnSpc>
                <a:spcPct val="115000"/>
              </a:lnSpc>
              <a:buClr>
                <a:srgbClr val="FFEA18"/>
              </a:buClr>
              <a:buFont typeface="Comic Sans MS" charset="0"/>
              <a:buNone/>
            </a:pPr>
            <a:r>
              <a:rPr lang="en-GB" sz="1600" b="1">
                <a:solidFill>
                  <a:srgbClr val="FFEA18"/>
                </a:solidFill>
                <a:latin typeface="Comic Sans MS" charset="0"/>
              </a:rPr>
              <a:t>Troas (Troy)‏</a:t>
            </a:r>
          </a:p>
          <a:p>
            <a:pPr algn="ctr">
              <a:lnSpc>
                <a:spcPct val="115000"/>
              </a:lnSpc>
              <a:buClr>
                <a:srgbClr val="FFEA18"/>
              </a:buClr>
              <a:buFont typeface="Comic Sans MS" charset="0"/>
              <a:buNone/>
            </a:pPr>
            <a:r>
              <a:rPr lang="en-GB" sz="1600" b="1">
                <a:solidFill>
                  <a:srgbClr val="FFEA18"/>
                </a:solidFill>
                <a:latin typeface="Comic Sans MS" charset="0"/>
              </a:rPr>
              <a:t>Samotracia</a:t>
            </a:r>
          </a:p>
          <a:p>
            <a:pPr algn="ctr">
              <a:lnSpc>
                <a:spcPct val="115000"/>
              </a:lnSpc>
              <a:buClr>
                <a:srgbClr val="FFEA18"/>
              </a:buClr>
              <a:buFont typeface="Comic Sans MS" charset="0"/>
              <a:buNone/>
            </a:pPr>
            <a:r>
              <a:rPr lang="en-GB" sz="1600" b="1">
                <a:solidFill>
                  <a:srgbClr val="FFEA18"/>
                </a:solidFill>
                <a:latin typeface="Comic Sans MS" charset="0"/>
              </a:rPr>
              <a:t>Neapolis</a:t>
            </a:r>
          </a:p>
          <a:p>
            <a:pPr algn="ctr">
              <a:lnSpc>
                <a:spcPct val="115000"/>
              </a:lnSpc>
              <a:buClr>
                <a:srgbClr val="FFEA18"/>
              </a:buClr>
              <a:buFont typeface="Comic Sans MS" charset="0"/>
              <a:buNone/>
            </a:pPr>
            <a:r>
              <a:rPr lang="en-GB" sz="1600" b="1">
                <a:solidFill>
                  <a:srgbClr val="FFEA18"/>
                </a:solidFill>
                <a:latin typeface="Comic Sans MS" charset="0"/>
              </a:rPr>
              <a:t>Filipo</a:t>
            </a:r>
          </a:p>
          <a:p>
            <a:pPr algn="ctr">
              <a:lnSpc>
                <a:spcPct val="115000"/>
              </a:lnSpc>
              <a:buClr>
                <a:srgbClr val="FFEA18"/>
              </a:buClr>
              <a:buFont typeface="Comic Sans MS" charset="0"/>
              <a:buNone/>
            </a:pPr>
            <a:r>
              <a:rPr lang="en-GB" sz="1600" b="1">
                <a:solidFill>
                  <a:srgbClr val="FFEA18"/>
                </a:solidFill>
                <a:latin typeface="Comic Sans MS" charset="0"/>
              </a:rPr>
              <a:t>Amfipolis</a:t>
            </a:r>
          </a:p>
          <a:p>
            <a:pPr algn="ctr">
              <a:lnSpc>
                <a:spcPct val="115000"/>
              </a:lnSpc>
              <a:buClr>
                <a:srgbClr val="FFEA18"/>
              </a:buClr>
              <a:buFont typeface="Comic Sans MS" charset="0"/>
              <a:buNone/>
            </a:pPr>
            <a:r>
              <a:rPr lang="en-GB" sz="1600" b="1">
                <a:solidFill>
                  <a:srgbClr val="FFEA18"/>
                </a:solidFill>
                <a:latin typeface="Comic Sans MS" charset="0"/>
              </a:rPr>
              <a:t>Apolonia</a:t>
            </a:r>
          </a:p>
          <a:p>
            <a:pPr algn="ctr">
              <a:lnSpc>
                <a:spcPct val="115000"/>
              </a:lnSpc>
              <a:buClr>
                <a:srgbClr val="FFEA18"/>
              </a:buClr>
              <a:buFont typeface="Comic Sans MS" charset="0"/>
              <a:buNone/>
            </a:pPr>
            <a:r>
              <a:rPr lang="en-GB" sz="1600" b="1">
                <a:solidFill>
                  <a:srgbClr val="FFEA18"/>
                </a:solidFill>
                <a:latin typeface="Comic Sans MS" charset="0"/>
              </a:rPr>
              <a:t>Tesalonica</a:t>
            </a:r>
          </a:p>
          <a:p>
            <a:pPr algn="ctr">
              <a:lnSpc>
                <a:spcPct val="115000"/>
              </a:lnSpc>
              <a:buClr>
                <a:srgbClr val="FFEA18"/>
              </a:buClr>
              <a:buFont typeface="Comic Sans MS" charset="0"/>
              <a:buNone/>
            </a:pPr>
            <a:r>
              <a:rPr lang="en-GB" sz="1600" b="1">
                <a:solidFill>
                  <a:srgbClr val="FFEA18"/>
                </a:solidFill>
                <a:latin typeface="Comic Sans MS" charset="0"/>
              </a:rPr>
              <a:t>Berea</a:t>
            </a:r>
          </a:p>
          <a:p>
            <a:pPr algn="ctr">
              <a:lnSpc>
                <a:spcPct val="115000"/>
              </a:lnSpc>
              <a:buClr>
                <a:srgbClr val="FFFFFF"/>
              </a:buClr>
              <a:buFont typeface="Comic Sans MS" charset="0"/>
              <a:buNone/>
            </a:pPr>
            <a:r>
              <a:rPr lang="en-GB" sz="1600" b="1" i="1" u="sng">
                <a:solidFill>
                  <a:srgbClr val="FFFFFF"/>
                </a:solidFill>
                <a:latin typeface="Comic Sans MS" charset="0"/>
              </a:rPr>
              <a:t>ATENAS</a:t>
            </a:r>
          </a:p>
          <a:p>
            <a:pPr algn="ctr">
              <a:lnSpc>
                <a:spcPct val="115000"/>
              </a:lnSpc>
              <a:buClr>
                <a:srgbClr val="FFFFFF"/>
              </a:buClr>
              <a:buFont typeface="Comic Sans MS" charset="0"/>
              <a:buNone/>
            </a:pPr>
            <a:r>
              <a:rPr lang="en-GB" sz="1600" b="1" i="1" u="sng">
                <a:solidFill>
                  <a:srgbClr val="FFFFFF"/>
                </a:solidFill>
                <a:latin typeface="Comic Sans MS" charset="0"/>
              </a:rPr>
              <a:t>CORINTO</a:t>
            </a:r>
          </a:p>
          <a:p>
            <a:pPr algn="ctr">
              <a:lnSpc>
                <a:spcPct val="115000"/>
              </a:lnSpc>
              <a:buClr>
                <a:srgbClr val="FFEA18"/>
              </a:buClr>
              <a:buFont typeface="Comic Sans MS" charset="0"/>
              <a:buNone/>
            </a:pPr>
            <a:r>
              <a:rPr lang="en-GB" sz="1600" b="1">
                <a:solidFill>
                  <a:srgbClr val="FFEA18"/>
                </a:solidFill>
                <a:latin typeface="Comic Sans MS" charset="0"/>
              </a:rPr>
              <a:t>Cenchrea</a:t>
            </a:r>
          </a:p>
          <a:p>
            <a:pPr algn="ctr">
              <a:lnSpc>
                <a:spcPct val="115000"/>
              </a:lnSpc>
              <a:buClr>
                <a:srgbClr val="FFEA18"/>
              </a:buClr>
              <a:buFont typeface="Comic Sans MS" charset="0"/>
              <a:buNone/>
            </a:pPr>
            <a:r>
              <a:rPr lang="en-GB" sz="1600" b="1">
                <a:solidFill>
                  <a:srgbClr val="FFEA18"/>
                </a:solidFill>
                <a:latin typeface="Comic Sans MS" charset="0"/>
              </a:rPr>
              <a:t>Efeso</a:t>
            </a:r>
          </a:p>
          <a:p>
            <a:pPr algn="ctr">
              <a:lnSpc>
                <a:spcPct val="115000"/>
              </a:lnSpc>
              <a:buClr>
                <a:srgbClr val="FFEA18"/>
              </a:buClr>
              <a:buFont typeface="Comic Sans MS" charset="0"/>
              <a:buNone/>
            </a:pPr>
            <a:r>
              <a:rPr lang="en-GB" sz="1600" b="1">
                <a:solidFill>
                  <a:srgbClr val="FFEA18"/>
                </a:solidFill>
                <a:latin typeface="Comic Sans MS" charset="0"/>
              </a:rPr>
              <a:t>Cesarea</a:t>
            </a:r>
          </a:p>
          <a:p>
            <a:pPr algn="ctr">
              <a:lnSpc>
                <a:spcPct val="115000"/>
              </a:lnSpc>
              <a:buClr>
                <a:srgbClr val="FFEA18"/>
              </a:buClr>
              <a:buFont typeface="Comic Sans MS" charset="0"/>
              <a:buNone/>
            </a:pPr>
            <a:r>
              <a:rPr lang="en-GB" sz="1600" b="1">
                <a:solidFill>
                  <a:srgbClr val="FFEA18"/>
                </a:solidFill>
                <a:latin typeface="Comic Sans MS" charset="0"/>
              </a:rPr>
              <a:t>Jerusalem</a:t>
            </a:r>
          </a:p>
          <a:p>
            <a:pPr algn="ctr">
              <a:lnSpc>
                <a:spcPct val="115000"/>
              </a:lnSpc>
              <a:buClr>
                <a:srgbClr val="FFEA18"/>
              </a:buClr>
              <a:buFont typeface="Comic Sans MS" charset="0"/>
              <a:buNone/>
            </a:pPr>
            <a:r>
              <a:rPr lang="en-GB" sz="1600" b="1">
                <a:solidFill>
                  <a:srgbClr val="FFEA18"/>
                </a:solidFill>
                <a:latin typeface="Comic Sans MS" charset="0"/>
              </a:rPr>
              <a:t>Cesarea</a:t>
            </a:r>
          </a:p>
          <a:p>
            <a:pPr algn="ctr">
              <a:lnSpc>
                <a:spcPct val="115000"/>
              </a:lnSpc>
              <a:buClr>
                <a:srgbClr val="FFEA18"/>
              </a:buClr>
              <a:buFont typeface="Comic Sans MS" charset="0"/>
              <a:buNone/>
            </a:pPr>
            <a:r>
              <a:rPr lang="en-GB" sz="1600" b="1">
                <a:solidFill>
                  <a:srgbClr val="FFEA18"/>
                </a:solidFill>
                <a:latin typeface="Comic Sans MS" charset="0"/>
              </a:rPr>
              <a:t>Siryan Antioquia</a:t>
            </a:r>
          </a:p>
        </p:txBody>
      </p:sp>
      <p:sp>
        <p:nvSpPr>
          <p:cNvPr id="40965" name="Text Box 5"/>
          <p:cNvSpPr txBox="1">
            <a:spLocks noChangeArrowheads="1"/>
          </p:cNvSpPr>
          <p:nvPr/>
        </p:nvSpPr>
        <p:spPr bwMode="auto">
          <a:xfrm>
            <a:off x="5800725" y="1101725"/>
            <a:ext cx="2041525"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20000"/>
              </a:lnSpc>
              <a:buClr>
                <a:srgbClr val="FFEA18"/>
              </a:buClr>
              <a:buFont typeface="Comic Sans MS" charset="0"/>
              <a:buNone/>
            </a:pPr>
            <a:endParaRPr lang="en-GB" sz="1600" b="1">
              <a:solidFill>
                <a:srgbClr val="FFEA18"/>
              </a:solidFill>
              <a:latin typeface="Comic Sans MS" charset="0"/>
            </a:endParaRPr>
          </a:p>
          <a:p>
            <a:pPr algn="ctr">
              <a:lnSpc>
                <a:spcPct val="120000"/>
              </a:lnSpc>
              <a:buClr>
                <a:srgbClr val="FFEA18"/>
              </a:buClr>
              <a:buFont typeface="Comic Sans MS" charset="0"/>
              <a:buNone/>
            </a:pPr>
            <a:r>
              <a:rPr lang="en-GB" sz="1600" b="1">
                <a:solidFill>
                  <a:srgbClr val="FFEA18"/>
                </a:solidFill>
                <a:latin typeface="Comic Sans MS" charset="0"/>
              </a:rPr>
              <a:t>Siryan Antioquia</a:t>
            </a:r>
          </a:p>
          <a:p>
            <a:pPr algn="ctr">
              <a:lnSpc>
                <a:spcPct val="120000"/>
              </a:lnSpc>
              <a:buClr>
                <a:srgbClr val="FFEA18"/>
              </a:buClr>
              <a:buFont typeface="Comic Sans MS" charset="0"/>
              <a:buNone/>
            </a:pPr>
            <a:r>
              <a:rPr lang="en-GB" sz="1600" b="1">
                <a:solidFill>
                  <a:srgbClr val="FFEA18"/>
                </a:solidFill>
                <a:latin typeface="Comic Sans MS" charset="0"/>
              </a:rPr>
              <a:t>Galacia</a:t>
            </a:r>
          </a:p>
          <a:p>
            <a:pPr algn="ctr">
              <a:lnSpc>
                <a:spcPct val="120000"/>
              </a:lnSpc>
              <a:buClr>
                <a:srgbClr val="FFEA18"/>
              </a:buClr>
              <a:buFont typeface="Comic Sans MS" charset="0"/>
              <a:buNone/>
            </a:pPr>
            <a:r>
              <a:rPr lang="en-GB" sz="1600" b="1">
                <a:solidFill>
                  <a:srgbClr val="FFEA18"/>
                </a:solidFill>
                <a:latin typeface="Comic Sans MS" charset="0"/>
              </a:rPr>
              <a:t>Frigia   </a:t>
            </a:r>
          </a:p>
          <a:p>
            <a:pPr algn="ctr">
              <a:lnSpc>
                <a:spcPct val="120000"/>
              </a:lnSpc>
              <a:buClr>
                <a:srgbClr val="FFEA18"/>
              </a:buClr>
              <a:buFont typeface="Comic Sans MS" charset="0"/>
              <a:buNone/>
            </a:pPr>
            <a:r>
              <a:rPr lang="en-GB" sz="1600" b="1">
                <a:solidFill>
                  <a:srgbClr val="FFEA18"/>
                </a:solidFill>
                <a:latin typeface="Comic Sans MS" charset="0"/>
              </a:rPr>
              <a:t>   Panig</a:t>
            </a:r>
          </a:p>
          <a:p>
            <a:pPr algn="ctr">
              <a:lnSpc>
                <a:spcPct val="120000"/>
              </a:lnSpc>
              <a:buClr>
                <a:srgbClr val="FFFFFF"/>
              </a:buClr>
              <a:buFont typeface="Comic Sans MS" charset="0"/>
              <a:buNone/>
            </a:pPr>
            <a:r>
              <a:rPr lang="en-GB" sz="1600" b="1" i="1" u="sng">
                <a:solidFill>
                  <a:srgbClr val="FFFFFF"/>
                </a:solidFill>
                <a:latin typeface="Comic Sans MS" charset="0"/>
              </a:rPr>
              <a:t>EFESO</a:t>
            </a:r>
          </a:p>
          <a:p>
            <a:pPr algn="ctr">
              <a:lnSpc>
                <a:spcPct val="120000"/>
              </a:lnSpc>
              <a:buClr>
                <a:srgbClr val="FFEA18"/>
              </a:buClr>
              <a:buFont typeface="Comic Sans MS" charset="0"/>
              <a:buNone/>
            </a:pPr>
            <a:r>
              <a:rPr lang="en-GB" sz="1600" b="1">
                <a:solidFill>
                  <a:srgbClr val="FFEA18"/>
                </a:solidFill>
                <a:latin typeface="Comic Sans MS" charset="0"/>
              </a:rPr>
              <a:t>Macedonia</a:t>
            </a:r>
          </a:p>
          <a:p>
            <a:pPr algn="ctr">
              <a:lnSpc>
                <a:spcPct val="120000"/>
              </a:lnSpc>
              <a:buClr>
                <a:srgbClr val="FFEA18"/>
              </a:buClr>
              <a:buFont typeface="Comic Sans MS" charset="0"/>
              <a:buNone/>
            </a:pPr>
            <a:r>
              <a:rPr lang="en-GB" sz="1600" b="1">
                <a:solidFill>
                  <a:srgbClr val="FFEA18"/>
                </a:solidFill>
                <a:latin typeface="Comic Sans MS" charset="0"/>
              </a:rPr>
              <a:t>Troas</a:t>
            </a:r>
          </a:p>
          <a:p>
            <a:pPr algn="ctr">
              <a:lnSpc>
                <a:spcPct val="120000"/>
              </a:lnSpc>
              <a:buClr>
                <a:srgbClr val="FFEA18"/>
              </a:buClr>
              <a:buFont typeface="Comic Sans MS" charset="0"/>
              <a:buNone/>
            </a:pPr>
            <a:r>
              <a:rPr lang="en-GB" sz="1600" b="1">
                <a:solidFill>
                  <a:srgbClr val="FFEA18"/>
                </a:solidFill>
                <a:latin typeface="Comic Sans MS" charset="0"/>
              </a:rPr>
              <a:t>Filipo</a:t>
            </a:r>
          </a:p>
          <a:p>
            <a:pPr algn="ctr">
              <a:lnSpc>
                <a:spcPct val="120000"/>
              </a:lnSpc>
              <a:buClr>
                <a:srgbClr val="FFEA18"/>
              </a:buClr>
              <a:buFont typeface="Comic Sans MS" charset="0"/>
              <a:buNone/>
            </a:pPr>
            <a:r>
              <a:rPr lang="en-GB" sz="1600" b="1">
                <a:solidFill>
                  <a:srgbClr val="FFEA18"/>
                </a:solidFill>
                <a:latin typeface="Comic Sans MS" charset="0"/>
              </a:rPr>
              <a:t>Corinto</a:t>
            </a:r>
          </a:p>
          <a:p>
            <a:pPr algn="ctr">
              <a:lnSpc>
                <a:spcPct val="120000"/>
              </a:lnSpc>
              <a:buClr>
                <a:srgbClr val="FFEA18"/>
              </a:buClr>
              <a:buFont typeface="Comic Sans MS" charset="0"/>
              <a:buNone/>
            </a:pPr>
            <a:r>
              <a:rPr lang="en-GB" sz="1600" b="1">
                <a:solidFill>
                  <a:srgbClr val="FFEA18"/>
                </a:solidFill>
                <a:latin typeface="Comic Sans MS" charset="0"/>
              </a:rPr>
              <a:t>Filipo</a:t>
            </a:r>
          </a:p>
          <a:p>
            <a:pPr algn="ctr">
              <a:lnSpc>
                <a:spcPct val="120000"/>
              </a:lnSpc>
              <a:buClr>
                <a:srgbClr val="FFEA18"/>
              </a:buClr>
              <a:buFont typeface="Comic Sans MS" charset="0"/>
              <a:buNone/>
            </a:pPr>
            <a:r>
              <a:rPr lang="en-GB" sz="1600" b="1">
                <a:solidFill>
                  <a:srgbClr val="FFEA18"/>
                </a:solidFill>
                <a:latin typeface="Comic Sans MS" charset="0"/>
              </a:rPr>
              <a:t>Troas</a:t>
            </a:r>
          </a:p>
          <a:p>
            <a:pPr algn="ctr">
              <a:lnSpc>
                <a:spcPct val="120000"/>
              </a:lnSpc>
              <a:buClr>
                <a:srgbClr val="FFEA18"/>
              </a:buClr>
              <a:buFont typeface="Comic Sans MS" charset="0"/>
              <a:buNone/>
            </a:pPr>
            <a:r>
              <a:rPr lang="en-GB" sz="1600" b="1">
                <a:solidFill>
                  <a:srgbClr val="FFEA18"/>
                </a:solidFill>
                <a:latin typeface="Comic Sans MS" charset="0"/>
              </a:rPr>
              <a:t>Ason</a:t>
            </a:r>
          </a:p>
          <a:p>
            <a:pPr algn="ctr">
              <a:lnSpc>
                <a:spcPct val="120000"/>
              </a:lnSpc>
              <a:buClr>
                <a:srgbClr val="FFEA18"/>
              </a:buClr>
              <a:buFont typeface="Comic Sans MS" charset="0"/>
              <a:buNone/>
            </a:pPr>
            <a:r>
              <a:rPr lang="en-GB" sz="1600" b="1">
                <a:solidFill>
                  <a:srgbClr val="FFEA18"/>
                </a:solidFill>
                <a:latin typeface="Comic Sans MS" charset="0"/>
              </a:rPr>
              <a:t>Mileto</a:t>
            </a:r>
          </a:p>
          <a:p>
            <a:pPr algn="ctr">
              <a:lnSpc>
                <a:spcPct val="120000"/>
              </a:lnSpc>
              <a:buClr>
                <a:srgbClr val="FFEA18"/>
              </a:buClr>
              <a:buFont typeface="Comic Sans MS" charset="0"/>
              <a:buNone/>
            </a:pPr>
            <a:r>
              <a:rPr lang="en-GB" sz="1600" b="1">
                <a:solidFill>
                  <a:srgbClr val="FFEA18"/>
                </a:solidFill>
                <a:latin typeface="Comic Sans MS" charset="0"/>
              </a:rPr>
              <a:t>Cos </a:t>
            </a:r>
          </a:p>
          <a:p>
            <a:pPr algn="ctr">
              <a:lnSpc>
                <a:spcPct val="120000"/>
              </a:lnSpc>
              <a:buClr>
                <a:srgbClr val="FFEA18"/>
              </a:buClr>
              <a:buFont typeface="Comic Sans MS" charset="0"/>
              <a:buNone/>
            </a:pPr>
            <a:r>
              <a:rPr lang="en-GB" sz="1600" b="1">
                <a:solidFill>
                  <a:srgbClr val="FFEA18"/>
                </a:solidFill>
                <a:latin typeface="Comic Sans MS" charset="0"/>
              </a:rPr>
              <a:t>Rhodas</a:t>
            </a:r>
          </a:p>
          <a:p>
            <a:pPr algn="ctr">
              <a:lnSpc>
                <a:spcPct val="120000"/>
              </a:lnSpc>
              <a:buClr>
                <a:srgbClr val="FFEA18"/>
              </a:buClr>
              <a:buFont typeface="Comic Sans MS" charset="0"/>
              <a:buNone/>
            </a:pPr>
            <a:r>
              <a:rPr lang="en-GB" sz="1600" b="1">
                <a:solidFill>
                  <a:srgbClr val="FFEA18"/>
                </a:solidFill>
                <a:latin typeface="Comic Sans MS" charset="0"/>
              </a:rPr>
              <a:t>Patara</a:t>
            </a:r>
          </a:p>
          <a:p>
            <a:pPr algn="ctr">
              <a:lnSpc>
                <a:spcPct val="120000"/>
              </a:lnSpc>
              <a:buClr>
                <a:srgbClr val="FFEA18"/>
              </a:buClr>
              <a:buFont typeface="Comic Sans MS" charset="0"/>
              <a:buNone/>
            </a:pPr>
            <a:r>
              <a:rPr lang="en-GB" sz="1600" b="1">
                <a:solidFill>
                  <a:srgbClr val="FFEA18"/>
                </a:solidFill>
                <a:latin typeface="Comic Sans MS" charset="0"/>
              </a:rPr>
              <a:t>Tiro</a:t>
            </a:r>
          </a:p>
          <a:p>
            <a:pPr algn="ctr">
              <a:lnSpc>
                <a:spcPct val="120000"/>
              </a:lnSpc>
              <a:buClr>
                <a:srgbClr val="FFEA18"/>
              </a:buClr>
              <a:buFont typeface="Comic Sans MS" charset="0"/>
              <a:buNone/>
            </a:pPr>
            <a:r>
              <a:rPr lang="en-GB" sz="1600" b="1">
                <a:solidFill>
                  <a:srgbClr val="FFEA18"/>
                </a:solidFill>
                <a:latin typeface="Comic Sans MS" charset="0"/>
              </a:rPr>
              <a:t>Tolemaida</a:t>
            </a:r>
          </a:p>
          <a:p>
            <a:pPr algn="ctr">
              <a:lnSpc>
                <a:spcPct val="120000"/>
              </a:lnSpc>
              <a:buClr>
                <a:srgbClr val="FFEA18"/>
              </a:buClr>
              <a:buFont typeface="Comic Sans MS" charset="0"/>
              <a:buNone/>
            </a:pPr>
            <a:r>
              <a:rPr lang="en-GB" sz="1600" b="1">
                <a:solidFill>
                  <a:srgbClr val="FFEA18"/>
                </a:solidFill>
                <a:latin typeface="Comic Sans MS" charset="0"/>
              </a:rPr>
              <a:t>Cesaria</a:t>
            </a:r>
          </a:p>
          <a:p>
            <a:pPr algn="ctr">
              <a:lnSpc>
                <a:spcPct val="120000"/>
              </a:lnSpc>
              <a:buClr>
                <a:srgbClr val="FFEA18"/>
              </a:buClr>
              <a:buFont typeface="Comic Sans MS" charset="0"/>
              <a:buNone/>
            </a:pPr>
            <a:r>
              <a:rPr lang="en-GB" sz="1600" b="1">
                <a:solidFill>
                  <a:srgbClr val="FFEA18"/>
                </a:solidFill>
                <a:latin typeface="Comic Sans MS" charset="0"/>
              </a:rPr>
              <a:t>Jerusalem</a:t>
            </a: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round/>
            <a:headEnd/>
            <a:tailEnd/>
          </a:ln>
          <a:effectLst>
            <a:outerShdw blurRad="63500" dist="107933" dir="2700000" algn="ctr" rotWithShape="0">
              <a:srgbClr val="000000">
                <a:alpha val="74998"/>
              </a:srgbClr>
            </a:outerShdw>
          </a:effectLst>
        </p:spPr>
      </p:pic>
      <p:sp>
        <p:nvSpPr>
          <p:cNvPr id="40967" name="Text Box 7"/>
          <p:cNvSpPr txBox="1">
            <a:spLocks noChangeArrowheads="1"/>
          </p:cNvSpPr>
          <p:nvPr/>
        </p:nvSpPr>
        <p:spPr bwMode="auto">
          <a:xfrm>
            <a:off x="7766050" y="646113"/>
            <a:ext cx="20002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Pang-apat na Paglalakbay:       </a:t>
            </a:r>
            <a:r>
              <a:rPr lang="en-GB" b="1">
                <a:solidFill>
                  <a:srgbClr val="19FFF4"/>
                </a:solidFill>
                <a:latin typeface="Comic Sans MS" charset="0"/>
              </a:rPr>
              <a:t>Papuntang Roma!</a:t>
            </a:r>
          </a:p>
        </p:txBody>
      </p:sp>
      <p:sp>
        <p:nvSpPr>
          <p:cNvPr id="78856" name="Text Box 8"/>
          <p:cNvSpPr txBox="1">
            <a:spLocks noChangeArrowheads="1"/>
          </p:cNvSpPr>
          <p:nvPr/>
        </p:nvSpPr>
        <p:spPr bwMode="auto">
          <a:xfrm>
            <a:off x="2335213" y="579438"/>
            <a:ext cx="1149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500"/>
              </a:spcBef>
              <a:buClr>
                <a:srgbClr val="FFEA18"/>
              </a:buClr>
              <a:buFont typeface="Comic Sans MS" charset="0"/>
              <a:buNone/>
            </a:pPr>
            <a:r>
              <a:rPr lang="en-GB" sz="7200" b="1">
                <a:solidFill>
                  <a:srgbClr val="FFEA18"/>
                </a:solidFill>
                <a:latin typeface="Comic Sans MS" charset="0"/>
              </a:rPr>
              <a:t>?</a:t>
            </a:r>
          </a:p>
        </p:txBody>
      </p:sp>
      <p:sp>
        <p:nvSpPr>
          <p:cNvPr id="40969" name="Text Box 9"/>
          <p:cNvSpPr txBox="1">
            <a:spLocks noChangeArrowheads="1"/>
          </p:cNvSpPr>
          <p:nvPr/>
        </p:nvSpPr>
        <p:spPr bwMode="auto">
          <a:xfrm>
            <a:off x="2212975" y="4029075"/>
            <a:ext cx="2095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30000"/>
              </a:lnSpc>
              <a:buClr>
                <a:srgbClr val="FFEA18"/>
              </a:buClr>
              <a:buFont typeface="Comic Sans MS" charset="0"/>
              <a:buNone/>
            </a:pPr>
            <a:r>
              <a:rPr lang="en-GB" sz="1600" b="1">
                <a:solidFill>
                  <a:srgbClr val="FFEA18"/>
                </a:solidFill>
                <a:latin typeface="Comic Sans MS" charset="0"/>
              </a:rPr>
              <a:t>Siryan Antioquia</a:t>
            </a:r>
          </a:p>
          <a:p>
            <a:pPr algn="ctr">
              <a:lnSpc>
                <a:spcPct val="130000"/>
              </a:lnSpc>
              <a:buClr>
                <a:srgbClr val="FFEA18"/>
              </a:buClr>
              <a:buFont typeface="Comic Sans MS" charset="0"/>
              <a:buNone/>
            </a:pPr>
            <a:r>
              <a:rPr lang="en-GB" sz="1600" b="1">
                <a:solidFill>
                  <a:srgbClr val="FFEA18"/>
                </a:solidFill>
                <a:latin typeface="Comic Sans MS" charset="0"/>
              </a:rPr>
              <a:t>Fenicia</a:t>
            </a:r>
          </a:p>
          <a:p>
            <a:pPr algn="ctr">
              <a:lnSpc>
                <a:spcPct val="130000"/>
              </a:lnSpc>
              <a:buClr>
                <a:srgbClr val="FFEA18"/>
              </a:buClr>
              <a:buFont typeface="Comic Sans MS" charset="0"/>
              <a:buNone/>
            </a:pPr>
            <a:r>
              <a:rPr lang="en-GB" sz="1600" b="1">
                <a:solidFill>
                  <a:srgbClr val="FFEA18"/>
                </a:solidFill>
                <a:latin typeface="Comic Sans MS" charset="0"/>
              </a:rPr>
              <a:t>Samarya</a:t>
            </a:r>
          </a:p>
          <a:p>
            <a:pPr algn="ctr">
              <a:lnSpc>
                <a:spcPct val="130000"/>
              </a:lnSpc>
              <a:buClr>
                <a:srgbClr val="FFFFFF"/>
              </a:buClr>
              <a:buFont typeface="Comic Sans MS" charset="0"/>
              <a:buNone/>
            </a:pPr>
            <a:r>
              <a:rPr lang="en-GB" sz="1600" b="1" i="1" u="sng">
                <a:solidFill>
                  <a:srgbClr val="FFFFFF"/>
                </a:solidFill>
                <a:latin typeface="Comic Sans MS" charset="0"/>
              </a:rPr>
              <a:t>JERUSALEM</a:t>
            </a:r>
          </a:p>
          <a:p>
            <a:pPr algn="ctr">
              <a:lnSpc>
                <a:spcPct val="130000"/>
              </a:lnSpc>
              <a:buClr>
                <a:srgbClr val="FFEA18"/>
              </a:buClr>
              <a:buFont typeface="Comic Sans MS" charset="0"/>
              <a:buNone/>
            </a:pPr>
            <a:r>
              <a:rPr lang="en-GB" sz="1600" b="1">
                <a:solidFill>
                  <a:srgbClr val="FFEA18"/>
                </a:solidFill>
                <a:latin typeface="Comic Sans MS" charset="0"/>
              </a:rPr>
              <a:t>Samarya</a:t>
            </a:r>
          </a:p>
          <a:p>
            <a:pPr algn="ctr">
              <a:lnSpc>
                <a:spcPct val="130000"/>
              </a:lnSpc>
              <a:buClr>
                <a:srgbClr val="FFEA18"/>
              </a:buClr>
              <a:buFont typeface="Comic Sans MS" charset="0"/>
              <a:buNone/>
            </a:pPr>
            <a:r>
              <a:rPr lang="en-GB" sz="1600" b="1">
                <a:solidFill>
                  <a:srgbClr val="FFEA18"/>
                </a:solidFill>
                <a:latin typeface="Comic Sans MS" charset="0"/>
              </a:rPr>
              <a:t>Fenicia</a:t>
            </a:r>
          </a:p>
          <a:p>
            <a:pPr algn="ctr">
              <a:lnSpc>
                <a:spcPct val="130000"/>
              </a:lnSpc>
              <a:buClr>
                <a:srgbClr val="FFEA18"/>
              </a:buClr>
              <a:buFont typeface="Comic Sans MS" charset="0"/>
              <a:buNone/>
            </a:pPr>
            <a:r>
              <a:rPr lang="en-GB" sz="1600" b="1">
                <a:solidFill>
                  <a:srgbClr val="FFEA18"/>
                </a:solidFill>
                <a:latin typeface="Comic Sans MS" charset="0"/>
              </a:rPr>
              <a:t>Siryan Antioquia</a:t>
            </a:r>
          </a:p>
        </p:txBody>
      </p:sp>
      <p:sp>
        <p:nvSpPr>
          <p:cNvPr id="78858" name="Text Box 10"/>
          <p:cNvSpPr txBox="1">
            <a:spLocks noChangeArrowheads="1"/>
          </p:cNvSpPr>
          <p:nvPr/>
        </p:nvSpPr>
        <p:spPr bwMode="auto">
          <a:xfrm>
            <a:off x="1989138" y="0"/>
            <a:ext cx="11493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19FF21"/>
              </a:buClr>
              <a:buFont typeface="Comic Sans MS" charset="0"/>
              <a:buNone/>
            </a:pPr>
            <a:r>
              <a:rPr lang="en-GB" sz="8000" b="1">
                <a:solidFill>
                  <a:srgbClr val="19FF21"/>
                </a:solidFill>
                <a:latin typeface="Comic Sans MS" charset="0"/>
              </a:rPr>
              <a:t>?</a:t>
            </a:r>
          </a:p>
        </p:txBody>
      </p:sp>
      <p:sp>
        <p:nvSpPr>
          <p:cNvPr id="78859" name="Text Box 11"/>
          <p:cNvSpPr txBox="1">
            <a:spLocks noChangeArrowheads="1"/>
          </p:cNvSpPr>
          <p:nvPr/>
        </p:nvSpPr>
        <p:spPr bwMode="auto">
          <a:xfrm>
            <a:off x="3063875" y="611188"/>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5757"/>
              </a:buClr>
              <a:buFont typeface="Comic Sans MS" charset="0"/>
              <a:buNone/>
            </a:pPr>
            <a:r>
              <a:rPr lang="en-GB" sz="6600" b="1">
                <a:solidFill>
                  <a:srgbClr val="FF5757"/>
                </a:solidFill>
                <a:latin typeface="Comic Sans MS" charset="0"/>
              </a:rPr>
              <a:t>?</a:t>
            </a:r>
          </a:p>
        </p:txBody>
      </p:sp>
      <p:sp>
        <p:nvSpPr>
          <p:cNvPr id="78860" name="Text Box 12"/>
          <p:cNvSpPr txBox="1">
            <a:spLocks noChangeArrowheads="1"/>
          </p:cNvSpPr>
          <p:nvPr/>
        </p:nvSpPr>
        <p:spPr bwMode="auto">
          <a:xfrm>
            <a:off x="3508375" y="95250"/>
            <a:ext cx="7270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C0128"/>
              </a:buClr>
              <a:buFont typeface="Comic Sans MS" charset="0"/>
              <a:buNone/>
            </a:pPr>
            <a:r>
              <a:rPr lang="en-GB" sz="4800" b="1">
                <a:solidFill>
                  <a:srgbClr val="FC0128"/>
                </a:solidFill>
                <a:latin typeface="Comic Sans MS" charset="0"/>
              </a:rPr>
              <a:t>?</a:t>
            </a:r>
          </a:p>
        </p:txBody>
      </p:sp>
      <p:sp>
        <p:nvSpPr>
          <p:cNvPr id="78861" name="Text Box 13"/>
          <p:cNvSpPr txBox="1">
            <a:spLocks noChangeArrowheads="1"/>
          </p:cNvSpPr>
          <p:nvPr/>
        </p:nvSpPr>
        <p:spPr bwMode="auto">
          <a:xfrm>
            <a:off x="2878138" y="-142875"/>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919191"/>
              </a:buClr>
              <a:buFont typeface="Comic Sans MS" charset="0"/>
              <a:buNone/>
            </a:pPr>
            <a:r>
              <a:rPr lang="en-GB" sz="6600" b="1">
                <a:solidFill>
                  <a:srgbClr val="919191"/>
                </a:solidFill>
                <a:latin typeface="Comic Sans MS" charset="0"/>
              </a:rPr>
              <a:t>?</a:t>
            </a:r>
          </a:p>
        </p:txBody>
      </p:sp>
      <p:sp>
        <p:nvSpPr>
          <p:cNvPr id="40974" name="Text Box 14"/>
          <p:cNvSpPr txBox="1">
            <a:spLocks noChangeArrowheads="1"/>
          </p:cNvSpPr>
          <p:nvPr/>
        </p:nvSpPr>
        <p:spPr bwMode="auto">
          <a:xfrm>
            <a:off x="420688" y="709613"/>
            <a:ext cx="18716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Unang Paglalakbay       </a:t>
            </a:r>
          </a:p>
        </p:txBody>
      </p:sp>
      <p:sp>
        <p:nvSpPr>
          <p:cNvPr id="40975" name="Text Box 15"/>
          <p:cNvSpPr txBox="1">
            <a:spLocks noChangeArrowheads="1"/>
          </p:cNvSpPr>
          <p:nvPr/>
        </p:nvSpPr>
        <p:spPr bwMode="auto">
          <a:xfrm>
            <a:off x="2149475" y="2157413"/>
            <a:ext cx="1952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125"/>
              </a:spcBef>
              <a:buClr>
                <a:srgbClr val="19FFF4"/>
              </a:buClr>
              <a:buFont typeface="Comic Sans MS" charset="0"/>
              <a:buNone/>
            </a:pPr>
            <a:r>
              <a:rPr lang="en-GB" b="1">
                <a:solidFill>
                  <a:srgbClr val="19FFF4"/>
                </a:solidFill>
                <a:latin typeface="Comic Sans MS" charset="0"/>
              </a:rPr>
              <a:t>Ang Konseho sa Jerusalem       </a:t>
            </a:r>
            <a:r>
              <a:rPr lang="en-GB" sz="1800" b="1">
                <a:solidFill>
                  <a:srgbClr val="19FFF4"/>
                </a:solidFill>
                <a:latin typeface="Comic Sans MS" charset="0"/>
              </a:rPr>
              <a:t>(ang dagliang paglalakbay na bumago sa iglesiya!)‏</a:t>
            </a:r>
          </a:p>
        </p:txBody>
      </p:sp>
      <p:sp>
        <p:nvSpPr>
          <p:cNvPr id="40976" name="Text Box 16"/>
          <p:cNvSpPr txBox="1">
            <a:spLocks noChangeArrowheads="1"/>
          </p:cNvSpPr>
          <p:nvPr/>
        </p:nvSpPr>
        <p:spPr bwMode="auto">
          <a:xfrm>
            <a:off x="3462338" y="0"/>
            <a:ext cx="34385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Pangalawang Paglalakbay</a:t>
            </a:r>
          </a:p>
        </p:txBody>
      </p:sp>
      <p:sp>
        <p:nvSpPr>
          <p:cNvPr id="40977" name="Text Box 17"/>
          <p:cNvSpPr txBox="1">
            <a:spLocks noChangeArrowheads="1"/>
          </p:cNvSpPr>
          <p:nvPr/>
        </p:nvSpPr>
        <p:spPr bwMode="auto">
          <a:xfrm>
            <a:off x="5965825" y="695325"/>
            <a:ext cx="18716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Pangatlong paglalakbay</a:t>
            </a:r>
          </a:p>
        </p:txBody>
      </p:sp>
      <p:grpSp>
        <p:nvGrpSpPr>
          <p:cNvPr id="2" name="Group 18"/>
          <p:cNvGrpSpPr>
            <a:grpSpLocks/>
          </p:cNvGrpSpPr>
          <p:nvPr/>
        </p:nvGrpSpPr>
        <p:grpSpPr bwMode="auto">
          <a:xfrm>
            <a:off x="0" y="1222375"/>
            <a:ext cx="2249488" cy="5807075"/>
            <a:chOff x="0" y="691"/>
            <a:chExt cx="1417" cy="3658"/>
          </a:xfrm>
        </p:grpSpPr>
        <p:sp>
          <p:nvSpPr>
            <p:cNvPr id="78888" name="Text Box 19"/>
            <p:cNvSpPr txBox="1">
              <a:spLocks noChangeArrowheads="1"/>
            </p:cNvSpPr>
            <p:nvPr/>
          </p:nvSpPr>
          <p:spPr bwMode="auto">
            <a:xfrm>
              <a:off x="0" y="691"/>
              <a:ext cx="1417" cy="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FFEA18"/>
                </a:buClr>
                <a:buFont typeface="Comic Sans MS" charset="0"/>
                <a:buNone/>
              </a:pPr>
              <a:r>
                <a:rPr lang="en-GB" sz="1600" b="1">
                  <a:solidFill>
                    <a:srgbClr val="FFEA18"/>
                  </a:solidFill>
                  <a:latin typeface="Comic Sans MS" charset="0"/>
                </a:rPr>
                <a:t>Siryan Antioquia</a:t>
              </a:r>
            </a:p>
            <a:p>
              <a:pPr algn="ctr">
                <a:lnSpc>
                  <a:spcPct val="130000"/>
                </a:lnSpc>
                <a:buClr>
                  <a:srgbClr val="FFEA18"/>
                </a:buClr>
                <a:buFont typeface="Comic Sans MS" charset="0"/>
                <a:buNone/>
              </a:pPr>
              <a:r>
                <a:rPr lang="en-GB" sz="1600" b="1">
                  <a:solidFill>
                    <a:srgbClr val="FFEA18"/>
                  </a:solidFill>
                  <a:latin typeface="Comic Sans MS" charset="0"/>
                </a:rPr>
                <a:t>Seleucia</a:t>
              </a:r>
            </a:p>
            <a:p>
              <a:pPr algn="ctr">
                <a:lnSpc>
                  <a:spcPct val="130000"/>
                </a:lnSpc>
                <a:buClr>
                  <a:srgbClr val="FFEA18"/>
                </a:buClr>
                <a:buFont typeface="Comic Sans MS" charset="0"/>
                <a:buNone/>
              </a:pPr>
              <a:r>
                <a:rPr lang="en-GB" sz="1600" b="1">
                  <a:solidFill>
                    <a:srgbClr val="FFEA18"/>
                  </a:solidFill>
                  <a:latin typeface="Comic Sans MS" charset="0"/>
                </a:rPr>
                <a:t>Salamina</a:t>
              </a:r>
            </a:p>
            <a:p>
              <a:pPr algn="ctr">
                <a:lnSpc>
                  <a:spcPct val="130000"/>
                </a:lnSpc>
                <a:buClr>
                  <a:srgbClr val="FFEA18"/>
                </a:buClr>
                <a:buFont typeface="Comic Sans MS" charset="0"/>
                <a:buNone/>
              </a:pPr>
              <a:r>
                <a:rPr lang="en-GB" sz="1600" b="1">
                  <a:solidFill>
                    <a:srgbClr val="FFEA18"/>
                  </a:solidFill>
                  <a:latin typeface="Comic Sans MS" charset="0"/>
                </a:rPr>
                <a:t>Pafos</a:t>
              </a:r>
            </a:p>
            <a:p>
              <a:pPr algn="ctr">
                <a:lnSpc>
                  <a:spcPct val="130000"/>
                </a:lnSpc>
                <a:buClr>
                  <a:srgbClr val="FFEA18"/>
                </a:buClr>
                <a:buFont typeface="Comic Sans MS" charset="0"/>
                <a:buNone/>
              </a:pPr>
              <a:r>
                <a:rPr lang="en-GB" sz="1600" b="1">
                  <a:solidFill>
                    <a:srgbClr val="FFEA18"/>
                  </a:solidFill>
                  <a:latin typeface="Comic Sans MS" charset="0"/>
                </a:rPr>
                <a:t>Perga</a:t>
              </a:r>
            </a:p>
            <a:p>
              <a:pPr algn="ctr">
                <a:lnSpc>
                  <a:spcPct val="130000"/>
                </a:lnSpc>
                <a:buClr>
                  <a:srgbClr val="FFEA18"/>
                </a:buClr>
                <a:buFont typeface="Comic Sans MS" charset="0"/>
                <a:buNone/>
              </a:pPr>
              <a:r>
                <a:rPr lang="en-GB" sz="1600" b="1">
                  <a:solidFill>
                    <a:srgbClr val="FFEA18"/>
                  </a:solidFill>
                  <a:latin typeface="Comic Sans MS" charset="0"/>
                </a:rPr>
                <a:t>Pisidian Antioquia</a:t>
              </a:r>
            </a:p>
            <a:p>
              <a:pPr algn="ctr">
                <a:lnSpc>
                  <a:spcPct val="130000"/>
                </a:lnSpc>
                <a:buClr>
                  <a:srgbClr val="FFEA18"/>
                </a:buClr>
                <a:buFont typeface="Comic Sans MS" charset="0"/>
                <a:buNone/>
              </a:pPr>
              <a:r>
                <a:rPr lang="en-GB" sz="1600" b="1">
                  <a:solidFill>
                    <a:srgbClr val="FFEA18"/>
                  </a:solidFill>
                  <a:latin typeface="Comic Sans MS" charset="0"/>
                </a:rPr>
                <a:t>Iconio</a:t>
              </a:r>
            </a:p>
            <a:p>
              <a:pPr algn="ctr">
                <a:lnSpc>
                  <a:spcPct val="130000"/>
                </a:lnSpc>
                <a:buClr>
                  <a:srgbClr val="FFEA18"/>
                </a:buClr>
                <a:buFont typeface="Comic Sans MS" charset="0"/>
                <a:buNone/>
              </a:pPr>
              <a:r>
                <a:rPr lang="en-GB" sz="1600" b="1">
                  <a:solidFill>
                    <a:srgbClr val="FFEA18"/>
                  </a:solidFill>
                  <a:latin typeface="Comic Sans MS" charset="0"/>
                </a:rPr>
                <a:t>Listra</a:t>
              </a:r>
            </a:p>
            <a:p>
              <a:pPr algn="ctr">
                <a:lnSpc>
                  <a:spcPct val="130000"/>
                </a:lnSpc>
                <a:buClr>
                  <a:srgbClr val="FFEA18"/>
                </a:buClr>
                <a:buFont typeface="Comic Sans MS" charset="0"/>
                <a:buNone/>
              </a:pPr>
              <a:r>
                <a:rPr lang="en-GB" sz="1600" b="1">
                  <a:solidFill>
                    <a:srgbClr val="FFEA18"/>
                  </a:solidFill>
                  <a:latin typeface="Comic Sans MS" charset="0"/>
                </a:rPr>
                <a:t> Derbe</a:t>
              </a:r>
            </a:p>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FFEA18"/>
                </a:buClr>
                <a:buFont typeface="Comic Sans MS" charset="0"/>
                <a:buNone/>
              </a:pPr>
              <a:r>
                <a:rPr lang="en-GB" sz="1600" b="1">
                  <a:solidFill>
                    <a:srgbClr val="FFEA18"/>
                  </a:solidFill>
                  <a:latin typeface="Comic Sans MS" charset="0"/>
                </a:rPr>
                <a:t>Listra</a:t>
              </a:r>
            </a:p>
            <a:p>
              <a:pPr algn="ctr">
                <a:lnSpc>
                  <a:spcPct val="130000"/>
                </a:lnSpc>
                <a:buClr>
                  <a:srgbClr val="FFEA18"/>
                </a:buClr>
                <a:buFont typeface="Comic Sans MS" charset="0"/>
                <a:buNone/>
              </a:pPr>
              <a:r>
                <a:rPr lang="en-GB" sz="1600" b="1">
                  <a:solidFill>
                    <a:srgbClr val="FFEA18"/>
                  </a:solidFill>
                  <a:latin typeface="Comic Sans MS" charset="0"/>
                </a:rPr>
                <a:t>Iconio</a:t>
              </a:r>
            </a:p>
            <a:p>
              <a:pPr algn="ctr">
                <a:lnSpc>
                  <a:spcPct val="130000"/>
                </a:lnSpc>
                <a:buClr>
                  <a:srgbClr val="FFEA18"/>
                </a:buClr>
                <a:buFont typeface="Comic Sans MS" charset="0"/>
                <a:buNone/>
              </a:pPr>
              <a:r>
                <a:rPr lang="en-GB" sz="1600" b="1">
                  <a:solidFill>
                    <a:srgbClr val="FFEA18"/>
                  </a:solidFill>
                  <a:latin typeface="Comic Sans MS" charset="0"/>
                </a:rPr>
                <a:t>Pisidian Antioquia</a:t>
              </a:r>
            </a:p>
            <a:p>
              <a:pPr algn="ctr">
                <a:lnSpc>
                  <a:spcPct val="130000"/>
                </a:lnSpc>
                <a:buClr>
                  <a:srgbClr val="FFEA18"/>
                </a:buClr>
                <a:buFont typeface="Comic Sans MS" charset="0"/>
                <a:buNone/>
              </a:pPr>
              <a:r>
                <a:rPr lang="en-GB" sz="1600" b="1">
                  <a:solidFill>
                    <a:srgbClr val="FFEA18"/>
                  </a:solidFill>
                  <a:latin typeface="Comic Sans MS" charset="0"/>
                </a:rPr>
                <a:t>Perga</a:t>
              </a:r>
            </a:p>
            <a:p>
              <a:pPr algn="ctr">
                <a:lnSpc>
                  <a:spcPct val="130000"/>
                </a:lnSpc>
                <a:buClr>
                  <a:srgbClr val="FFEA18"/>
                </a:buClr>
                <a:buFont typeface="Comic Sans MS" charset="0"/>
                <a:buNone/>
              </a:pPr>
              <a:r>
                <a:rPr lang="en-GB" sz="1600" b="1">
                  <a:solidFill>
                    <a:srgbClr val="FFEA18"/>
                  </a:solidFill>
                  <a:latin typeface="Comic Sans MS" charset="0"/>
                </a:rPr>
                <a:t>Atalia</a:t>
              </a:r>
            </a:p>
            <a:p>
              <a:pPr algn="ctr">
                <a:lnSpc>
                  <a:spcPct val="130000"/>
                </a:lnSpc>
                <a:buClr>
                  <a:srgbClr val="FFEA18"/>
                </a:buClr>
                <a:buFont typeface="Comic Sans MS" charset="0"/>
                <a:buNone/>
              </a:pPr>
              <a:r>
                <a:rPr lang="en-GB" sz="1600" b="1">
                  <a:solidFill>
                    <a:srgbClr val="FFEA18"/>
                  </a:solidFill>
                  <a:latin typeface="Comic Sans MS" charset="0"/>
                </a:rPr>
                <a:t>Siryan Antioquia </a:t>
              </a:r>
            </a:p>
          </p:txBody>
        </p:sp>
        <p:sp>
          <p:nvSpPr>
            <p:cNvPr id="78889"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78867"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78868" name="Rectangle 22"/>
          <p:cNvSpPr>
            <a:spLocks noChangeArrowheads="1"/>
          </p:cNvSpPr>
          <p:nvPr/>
        </p:nvSpPr>
        <p:spPr bwMode="auto">
          <a:xfrm>
            <a:off x="8697913"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78869" name="Text Box 23"/>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78870" name="Text Box 24"/>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38</a:t>
            </a:r>
          </a:p>
        </p:txBody>
      </p:sp>
      <p:sp>
        <p:nvSpPr>
          <p:cNvPr id="78871" name="Text Box 25"/>
          <p:cNvSpPr txBox="1">
            <a:spLocks noChangeArrowheads="1"/>
          </p:cNvSpPr>
          <p:nvPr/>
        </p:nvSpPr>
        <p:spPr bwMode="auto">
          <a:xfrm>
            <a:off x="9586913" y="7342188"/>
            <a:ext cx="261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000"/>
              </a:spcBef>
              <a:buClr>
                <a:srgbClr val="FFFFFF"/>
              </a:buClr>
              <a:buFont typeface="Comic Sans MS" charset="0"/>
              <a:buNone/>
            </a:pPr>
            <a:r>
              <a:rPr lang="en-GB" sz="1600" b="1">
                <a:solidFill>
                  <a:srgbClr val="FFFFFF"/>
                </a:solidFill>
                <a:latin typeface="Comic Sans MS" charset="0"/>
              </a:rPr>
              <a:t>4</a:t>
            </a:r>
          </a:p>
        </p:txBody>
      </p:sp>
      <p:sp>
        <p:nvSpPr>
          <p:cNvPr id="40986" name="AutoShape 26"/>
          <p:cNvSpPr>
            <a:spLocks noChangeArrowheads="1"/>
          </p:cNvSpPr>
          <p:nvPr/>
        </p:nvSpPr>
        <p:spPr bwMode="auto">
          <a:xfrm>
            <a:off x="0" y="1509713"/>
            <a:ext cx="2076450" cy="4318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87" name="AutoShape 27"/>
          <p:cNvSpPr>
            <a:spLocks noChangeArrowheads="1"/>
          </p:cNvSpPr>
          <p:nvPr/>
        </p:nvSpPr>
        <p:spPr bwMode="auto">
          <a:xfrm>
            <a:off x="0" y="6689725"/>
            <a:ext cx="2076450" cy="436563"/>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88" name="AutoShape 28"/>
          <p:cNvSpPr>
            <a:spLocks noChangeArrowheads="1"/>
          </p:cNvSpPr>
          <p:nvPr/>
        </p:nvSpPr>
        <p:spPr bwMode="auto">
          <a:xfrm>
            <a:off x="2339975" y="4105275"/>
            <a:ext cx="1825625" cy="2857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89" name="AutoShape 29"/>
          <p:cNvSpPr>
            <a:spLocks noChangeArrowheads="1"/>
          </p:cNvSpPr>
          <p:nvPr/>
        </p:nvSpPr>
        <p:spPr bwMode="auto">
          <a:xfrm>
            <a:off x="2312988" y="5973763"/>
            <a:ext cx="1852612" cy="3810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0" name="AutoShape 30"/>
          <p:cNvSpPr>
            <a:spLocks noChangeArrowheads="1"/>
          </p:cNvSpPr>
          <p:nvPr/>
        </p:nvSpPr>
        <p:spPr bwMode="auto">
          <a:xfrm>
            <a:off x="4079875" y="677863"/>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1" name="AutoShape 31"/>
          <p:cNvSpPr>
            <a:spLocks noChangeArrowheads="1"/>
          </p:cNvSpPr>
          <p:nvPr/>
        </p:nvSpPr>
        <p:spPr bwMode="auto">
          <a:xfrm>
            <a:off x="5845175" y="1417638"/>
            <a:ext cx="192087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2" name="AutoShape 32"/>
          <p:cNvSpPr>
            <a:spLocks noChangeArrowheads="1"/>
          </p:cNvSpPr>
          <p:nvPr/>
        </p:nvSpPr>
        <p:spPr bwMode="auto">
          <a:xfrm>
            <a:off x="6096000" y="7016750"/>
            <a:ext cx="143192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3" name="AutoShape 33"/>
          <p:cNvSpPr>
            <a:spLocks noChangeArrowheads="1"/>
          </p:cNvSpPr>
          <p:nvPr/>
        </p:nvSpPr>
        <p:spPr bwMode="auto">
          <a:xfrm>
            <a:off x="8053388" y="2230438"/>
            <a:ext cx="1263650" cy="363537"/>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4" name="AutoShape 34"/>
          <p:cNvSpPr>
            <a:spLocks noChangeArrowheads="1"/>
          </p:cNvSpPr>
          <p:nvPr/>
        </p:nvSpPr>
        <p:spPr bwMode="auto">
          <a:xfrm>
            <a:off x="8053388" y="6191250"/>
            <a:ext cx="1149350" cy="503238"/>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5" name="AutoShape 35"/>
          <p:cNvSpPr>
            <a:spLocks noChangeArrowheads="1"/>
          </p:cNvSpPr>
          <p:nvPr/>
        </p:nvSpPr>
        <p:spPr bwMode="auto">
          <a:xfrm>
            <a:off x="3949700" y="7415213"/>
            <a:ext cx="1827213" cy="3111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0996" name="Line 36"/>
          <p:cNvSpPr>
            <a:spLocks noChangeShapeType="1"/>
          </p:cNvSpPr>
          <p:nvPr/>
        </p:nvSpPr>
        <p:spPr bwMode="auto">
          <a:xfrm>
            <a:off x="1125538" y="1941513"/>
            <a:ext cx="1587" cy="4708525"/>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
        <p:nvSpPr>
          <p:cNvPr id="40997" name="Line 37"/>
          <p:cNvSpPr>
            <a:spLocks noChangeShapeType="1"/>
          </p:cNvSpPr>
          <p:nvPr/>
        </p:nvSpPr>
        <p:spPr bwMode="auto">
          <a:xfrm>
            <a:off x="4962525" y="1141413"/>
            <a:ext cx="1588" cy="6442075"/>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
        <p:nvSpPr>
          <p:cNvPr id="40998" name="Line 38"/>
          <p:cNvSpPr>
            <a:spLocks noChangeShapeType="1"/>
          </p:cNvSpPr>
          <p:nvPr/>
        </p:nvSpPr>
        <p:spPr bwMode="auto">
          <a:xfrm>
            <a:off x="6851650" y="1820863"/>
            <a:ext cx="1588" cy="5129212"/>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
        <p:nvSpPr>
          <p:cNvPr id="40999" name="Line 39"/>
          <p:cNvSpPr>
            <a:spLocks noChangeShapeType="1"/>
          </p:cNvSpPr>
          <p:nvPr/>
        </p:nvSpPr>
        <p:spPr bwMode="auto">
          <a:xfrm>
            <a:off x="3173413" y="4533900"/>
            <a:ext cx="1587" cy="1516063"/>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
        <p:nvSpPr>
          <p:cNvPr id="41001" name="Line 41"/>
          <p:cNvSpPr>
            <a:spLocks noChangeShapeType="1"/>
          </p:cNvSpPr>
          <p:nvPr/>
        </p:nvSpPr>
        <p:spPr bwMode="auto">
          <a:xfrm>
            <a:off x="8558213" y="2806700"/>
            <a:ext cx="1587" cy="3095625"/>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80898" name="Text Box 2"/>
          <p:cNvSpPr txBox="1">
            <a:spLocks noChangeArrowheads="1"/>
          </p:cNvSpPr>
          <p:nvPr/>
        </p:nvSpPr>
        <p:spPr bwMode="auto">
          <a:xfrm>
            <a:off x="7688263" y="2176463"/>
            <a:ext cx="2039937"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25000"/>
              </a:lnSpc>
              <a:buClr>
                <a:srgbClr val="005DC0"/>
              </a:buClr>
              <a:buFont typeface="Comic Sans MS" charset="0"/>
              <a:buNone/>
            </a:pPr>
            <a:r>
              <a:rPr lang="en-GB" sz="2000" b="1">
                <a:solidFill>
                  <a:srgbClr val="005DC0"/>
                </a:solidFill>
                <a:latin typeface="Comic Sans MS" charset="0"/>
              </a:rPr>
              <a:t> </a:t>
            </a:r>
            <a:r>
              <a:rPr lang="en-GB" sz="1600" b="1">
                <a:solidFill>
                  <a:srgbClr val="005DC0"/>
                </a:solidFill>
                <a:latin typeface="Comic Sans MS" charset="0"/>
              </a:rPr>
              <a:t>Caesarea</a:t>
            </a:r>
          </a:p>
          <a:p>
            <a:pPr algn="ctr">
              <a:lnSpc>
                <a:spcPct val="125000"/>
              </a:lnSpc>
              <a:buClr>
                <a:srgbClr val="005DC0"/>
              </a:buClr>
              <a:buFont typeface="Comic Sans MS" charset="0"/>
              <a:buNone/>
            </a:pPr>
            <a:r>
              <a:rPr lang="en-GB" sz="1600" b="1">
                <a:solidFill>
                  <a:srgbClr val="005DC0"/>
                </a:solidFill>
                <a:latin typeface="Comic Sans MS" charset="0"/>
              </a:rPr>
              <a:t>Sidon</a:t>
            </a:r>
          </a:p>
          <a:p>
            <a:pPr algn="ctr">
              <a:lnSpc>
                <a:spcPct val="125000"/>
              </a:lnSpc>
              <a:buClr>
                <a:srgbClr val="005DC0"/>
              </a:buClr>
              <a:buFont typeface="Comic Sans MS" charset="0"/>
              <a:buNone/>
            </a:pPr>
            <a:r>
              <a:rPr lang="en-GB" sz="1600" b="1">
                <a:solidFill>
                  <a:srgbClr val="005DC0"/>
                </a:solidFill>
                <a:latin typeface="Comic Sans MS" charset="0"/>
              </a:rPr>
              <a:t>Around Cyprus</a:t>
            </a:r>
          </a:p>
          <a:p>
            <a:pPr algn="ctr">
              <a:lnSpc>
                <a:spcPct val="125000"/>
              </a:lnSpc>
              <a:buClr>
                <a:srgbClr val="005DC0"/>
              </a:buClr>
              <a:buFont typeface="Comic Sans MS" charset="0"/>
              <a:buNone/>
            </a:pPr>
            <a:r>
              <a:rPr lang="en-GB" sz="1600" b="1">
                <a:solidFill>
                  <a:srgbClr val="005DC0"/>
                </a:solidFill>
                <a:latin typeface="Comic Sans MS" charset="0"/>
              </a:rPr>
              <a:t>Myra</a:t>
            </a:r>
          </a:p>
          <a:p>
            <a:pPr algn="ctr">
              <a:lnSpc>
                <a:spcPct val="125000"/>
              </a:lnSpc>
              <a:buClr>
                <a:srgbClr val="005DC0"/>
              </a:buClr>
              <a:buFont typeface="Comic Sans MS" charset="0"/>
              <a:buNone/>
            </a:pPr>
            <a:r>
              <a:rPr lang="en-GB" sz="1600" b="1">
                <a:solidFill>
                  <a:srgbClr val="005DC0"/>
                </a:solidFill>
                <a:latin typeface="Comic Sans MS" charset="0"/>
              </a:rPr>
              <a:t>Crete</a:t>
            </a:r>
          </a:p>
          <a:p>
            <a:pPr algn="ctr">
              <a:lnSpc>
                <a:spcPct val="125000"/>
              </a:lnSpc>
              <a:buClr>
                <a:srgbClr val="005DC0"/>
              </a:buClr>
              <a:buFont typeface="Comic Sans MS" charset="0"/>
              <a:buNone/>
            </a:pPr>
            <a:r>
              <a:rPr lang="en-GB" sz="1600" b="1">
                <a:solidFill>
                  <a:srgbClr val="005DC0"/>
                </a:solidFill>
                <a:latin typeface="Comic Sans MS" charset="0"/>
              </a:rPr>
              <a:t>Fair Havens</a:t>
            </a:r>
          </a:p>
          <a:p>
            <a:pPr algn="ctr">
              <a:lnSpc>
                <a:spcPct val="125000"/>
              </a:lnSpc>
              <a:buClr>
                <a:srgbClr val="005DC0"/>
              </a:buClr>
              <a:buFont typeface="Comic Sans MS" charset="0"/>
              <a:buNone/>
            </a:pPr>
            <a:r>
              <a:rPr lang="en-GB" sz="1600" b="1">
                <a:solidFill>
                  <a:srgbClr val="005DC0"/>
                </a:solidFill>
                <a:latin typeface="Comic Sans MS" charset="0"/>
              </a:rPr>
              <a:t>Melita</a:t>
            </a:r>
          </a:p>
          <a:p>
            <a:pPr algn="ctr">
              <a:lnSpc>
                <a:spcPct val="125000"/>
              </a:lnSpc>
              <a:buClr>
                <a:srgbClr val="005DC0"/>
              </a:buClr>
              <a:buFont typeface="Comic Sans MS" charset="0"/>
              <a:buNone/>
            </a:pPr>
            <a:r>
              <a:rPr lang="en-GB" sz="1600" b="1">
                <a:solidFill>
                  <a:srgbClr val="005DC0"/>
                </a:solidFill>
                <a:latin typeface="Comic Sans MS" charset="0"/>
              </a:rPr>
              <a:t>Sicily Syracuse </a:t>
            </a:r>
          </a:p>
          <a:p>
            <a:pPr algn="ctr">
              <a:lnSpc>
                <a:spcPct val="125000"/>
              </a:lnSpc>
              <a:buClr>
                <a:srgbClr val="005DC0"/>
              </a:buClr>
              <a:buFont typeface="Comic Sans MS" charset="0"/>
              <a:buNone/>
            </a:pPr>
            <a:r>
              <a:rPr lang="en-GB" sz="1600" b="1">
                <a:solidFill>
                  <a:srgbClr val="005DC0"/>
                </a:solidFill>
                <a:latin typeface="Comic Sans MS" charset="0"/>
              </a:rPr>
              <a:t>Rhegium</a:t>
            </a:r>
          </a:p>
          <a:p>
            <a:pPr algn="ctr">
              <a:lnSpc>
                <a:spcPct val="125000"/>
              </a:lnSpc>
              <a:buClr>
                <a:srgbClr val="005DC0"/>
              </a:buClr>
              <a:buFont typeface="Comic Sans MS" charset="0"/>
              <a:buNone/>
            </a:pPr>
            <a:r>
              <a:rPr lang="en-GB" sz="1600" b="1">
                <a:solidFill>
                  <a:srgbClr val="005DC0"/>
                </a:solidFill>
                <a:latin typeface="Comic Sans MS" charset="0"/>
              </a:rPr>
              <a:t>Puteoli</a:t>
            </a:r>
          </a:p>
          <a:p>
            <a:pPr algn="ctr">
              <a:lnSpc>
                <a:spcPct val="125000"/>
              </a:lnSpc>
              <a:buClr>
                <a:srgbClr val="005DC0"/>
              </a:buClr>
              <a:buFont typeface="Comic Sans MS" charset="0"/>
              <a:buNone/>
            </a:pPr>
            <a:r>
              <a:rPr lang="en-GB" sz="1600" b="1">
                <a:solidFill>
                  <a:srgbClr val="005DC0"/>
                </a:solidFill>
                <a:latin typeface="Comic Sans MS" charset="0"/>
              </a:rPr>
              <a:t>Forum of Appius</a:t>
            </a:r>
          </a:p>
          <a:p>
            <a:pPr algn="ctr">
              <a:lnSpc>
                <a:spcPct val="125000"/>
              </a:lnSpc>
              <a:buClr>
                <a:srgbClr val="005DC0"/>
              </a:buClr>
              <a:buFont typeface="Comic Sans MS" charset="0"/>
              <a:buNone/>
            </a:pPr>
            <a:r>
              <a:rPr lang="en-GB" sz="1600" b="1">
                <a:solidFill>
                  <a:srgbClr val="005DC0"/>
                </a:solidFill>
                <a:latin typeface="Comic Sans MS" charset="0"/>
              </a:rPr>
              <a:t>Three Taverns</a:t>
            </a:r>
          </a:p>
          <a:p>
            <a:pPr algn="ctr">
              <a:lnSpc>
                <a:spcPct val="125000"/>
              </a:lnSpc>
              <a:buClr>
                <a:srgbClr val="FFFFFF"/>
              </a:buClr>
              <a:buFont typeface="Comic Sans MS" charset="0"/>
              <a:buNone/>
            </a:pPr>
            <a:r>
              <a:rPr lang="en-GB" sz="1600" b="1" i="1" u="sng">
                <a:solidFill>
                  <a:srgbClr val="FFFFFF"/>
                </a:solidFill>
                <a:latin typeface="Comic Sans MS" charset="0"/>
              </a:rPr>
              <a:t>ROMA</a:t>
            </a:r>
          </a:p>
        </p:txBody>
      </p:sp>
      <p:sp>
        <p:nvSpPr>
          <p:cNvPr id="80899"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0" name="Text Box 4"/>
          <p:cNvSpPr txBox="1">
            <a:spLocks noChangeArrowheads="1"/>
          </p:cNvSpPr>
          <p:nvPr/>
        </p:nvSpPr>
        <p:spPr bwMode="auto">
          <a:xfrm>
            <a:off x="3502025" y="346075"/>
            <a:ext cx="2887663" cy="739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15000"/>
              </a:lnSpc>
              <a:buClr>
                <a:srgbClr val="FFEA18"/>
              </a:buClr>
              <a:buFont typeface="Comic Sans MS" charset="0"/>
              <a:buNone/>
            </a:pPr>
            <a:endParaRPr lang="en-GB" sz="1600" b="1">
              <a:solidFill>
                <a:srgbClr val="FFEA18"/>
              </a:solidFill>
              <a:latin typeface="Comic Sans MS" charset="0"/>
            </a:endParaRPr>
          </a:p>
          <a:p>
            <a:pPr algn="ctr">
              <a:lnSpc>
                <a:spcPct val="115000"/>
              </a:lnSpc>
              <a:buClr>
                <a:srgbClr val="005DC0"/>
              </a:buClr>
              <a:buFont typeface="Comic Sans MS" charset="0"/>
              <a:buNone/>
            </a:pPr>
            <a:r>
              <a:rPr lang="en-GB" sz="1600" b="1">
                <a:solidFill>
                  <a:srgbClr val="005DC0"/>
                </a:solidFill>
                <a:latin typeface="Comic Sans MS" charset="0"/>
              </a:rPr>
              <a:t>Syrian Antioch</a:t>
            </a:r>
          </a:p>
          <a:p>
            <a:pPr algn="ctr">
              <a:lnSpc>
                <a:spcPct val="115000"/>
              </a:lnSpc>
              <a:buClr>
                <a:srgbClr val="005DC0"/>
              </a:buClr>
              <a:buFont typeface="Comic Sans MS" charset="0"/>
              <a:buNone/>
            </a:pPr>
            <a:r>
              <a:rPr lang="en-GB" sz="1600" b="1">
                <a:solidFill>
                  <a:srgbClr val="005DC0"/>
                </a:solidFill>
                <a:latin typeface="Comic Sans MS" charset="0"/>
              </a:rPr>
              <a:t>Tarsus</a:t>
            </a:r>
          </a:p>
          <a:p>
            <a:pPr algn="ctr">
              <a:lnSpc>
                <a:spcPct val="115000"/>
              </a:lnSpc>
              <a:buClr>
                <a:srgbClr val="005DC0"/>
              </a:buClr>
              <a:buFont typeface="Comic Sans MS" charset="0"/>
              <a:buNone/>
            </a:pPr>
            <a:r>
              <a:rPr lang="en-GB" sz="1600" b="1">
                <a:solidFill>
                  <a:srgbClr val="005DC0"/>
                </a:solidFill>
                <a:latin typeface="Comic Sans MS" charset="0"/>
              </a:rPr>
              <a:t>Derbe</a:t>
            </a:r>
          </a:p>
          <a:p>
            <a:pPr algn="ctr">
              <a:lnSpc>
                <a:spcPct val="115000"/>
              </a:lnSpc>
              <a:buClr>
                <a:srgbClr val="005DC0"/>
              </a:buClr>
              <a:buFont typeface="Comic Sans MS" charset="0"/>
              <a:buNone/>
            </a:pPr>
            <a:r>
              <a:rPr lang="en-GB" sz="1600" b="1">
                <a:solidFill>
                  <a:srgbClr val="005DC0"/>
                </a:solidFill>
                <a:latin typeface="Comic Sans MS" charset="0"/>
              </a:rPr>
              <a:t>Lystra</a:t>
            </a:r>
          </a:p>
          <a:p>
            <a:pPr algn="ctr">
              <a:lnSpc>
                <a:spcPct val="115000"/>
              </a:lnSpc>
              <a:buClr>
                <a:srgbClr val="005DC0"/>
              </a:buClr>
              <a:buFont typeface="Comic Sans MS" charset="0"/>
              <a:buNone/>
            </a:pPr>
            <a:r>
              <a:rPr lang="en-GB" sz="1600" b="1">
                <a:solidFill>
                  <a:srgbClr val="005DC0"/>
                </a:solidFill>
                <a:latin typeface="Comic Sans MS" charset="0"/>
              </a:rPr>
              <a:t>Iconium</a:t>
            </a:r>
          </a:p>
          <a:p>
            <a:pPr algn="ctr">
              <a:lnSpc>
                <a:spcPct val="115000"/>
              </a:lnSpc>
              <a:buClr>
                <a:srgbClr val="005DC0"/>
              </a:buClr>
              <a:buFont typeface="Comic Sans MS" charset="0"/>
              <a:buNone/>
            </a:pPr>
            <a:r>
              <a:rPr lang="en-GB" sz="1600" b="1">
                <a:solidFill>
                  <a:srgbClr val="005DC0"/>
                </a:solidFill>
                <a:latin typeface="Comic Sans MS" charset="0"/>
              </a:rPr>
              <a:t>Pisidian Antioch</a:t>
            </a:r>
          </a:p>
          <a:p>
            <a:pPr algn="ctr">
              <a:lnSpc>
                <a:spcPct val="115000"/>
              </a:lnSpc>
              <a:buClr>
                <a:srgbClr val="005DC0"/>
              </a:buClr>
              <a:buFont typeface="Comic Sans MS" charset="0"/>
              <a:buNone/>
            </a:pPr>
            <a:r>
              <a:rPr lang="en-GB" sz="1600" b="1">
                <a:solidFill>
                  <a:srgbClr val="005DC0"/>
                </a:solidFill>
                <a:latin typeface="Comic Sans MS" charset="0"/>
              </a:rPr>
              <a:t>Phrygian</a:t>
            </a:r>
          </a:p>
          <a:p>
            <a:pPr algn="ctr">
              <a:lnSpc>
                <a:spcPct val="115000"/>
              </a:lnSpc>
              <a:buClr>
                <a:srgbClr val="005DC0"/>
              </a:buClr>
              <a:buFont typeface="Comic Sans MS" charset="0"/>
              <a:buNone/>
            </a:pPr>
            <a:r>
              <a:rPr lang="en-GB" sz="1600" b="1">
                <a:solidFill>
                  <a:srgbClr val="005DC0"/>
                </a:solidFill>
                <a:latin typeface="Comic Sans MS" charset="0"/>
              </a:rPr>
              <a:t>Galatia</a:t>
            </a:r>
          </a:p>
          <a:p>
            <a:pPr algn="ctr">
              <a:lnSpc>
                <a:spcPct val="115000"/>
              </a:lnSpc>
              <a:buClr>
                <a:srgbClr val="005DC0"/>
              </a:buClr>
              <a:buFont typeface="Comic Sans MS" charset="0"/>
              <a:buNone/>
            </a:pPr>
            <a:r>
              <a:rPr lang="en-GB" sz="1600" b="1">
                <a:solidFill>
                  <a:srgbClr val="005DC0"/>
                </a:solidFill>
                <a:latin typeface="Comic Sans MS" charset="0"/>
              </a:rPr>
              <a:t>Mysia</a:t>
            </a:r>
          </a:p>
          <a:p>
            <a:pPr algn="ctr">
              <a:lnSpc>
                <a:spcPct val="115000"/>
              </a:lnSpc>
              <a:buClr>
                <a:srgbClr val="005DC0"/>
              </a:buClr>
              <a:buFont typeface="Comic Sans MS" charset="0"/>
              <a:buNone/>
            </a:pPr>
            <a:r>
              <a:rPr lang="en-GB" sz="1600" b="1">
                <a:solidFill>
                  <a:srgbClr val="005DC0"/>
                </a:solidFill>
                <a:latin typeface="Comic Sans MS" charset="0"/>
              </a:rPr>
              <a:t>Troas (Troy)‏</a:t>
            </a:r>
          </a:p>
          <a:p>
            <a:pPr algn="ctr">
              <a:lnSpc>
                <a:spcPct val="115000"/>
              </a:lnSpc>
              <a:buClr>
                <a:srgbClr val="005DC0"/>
              </a:buClr>
              <a:buFont typeface="Comic Sans MS" charset="0"/>
              <a:buNone/>
            </a:pPr>
            <a:r>
              <a:rPr lang="en-GB" sz="1600" b="1">
                <a:solidFill>
                  <a:srgbClr val="005DC0"/>
                </a:solidFill>
                <a:latin typeface="Comic Sans MS" charset="0"/>
              </a:rPr>
              <a:t>Samothrace</a:t>
            </a:r>
          </a:p>
          <a:p>
            <a:pPr algn="ctr">
              <a:lnSpc>
                <a:spcPct val="115000"/>
              </a:lnSpc>
              <a:buClr>
                <a:srgbClr val="005DC0"/>
              </a:buClr>
              <a:buFont typeface="Comic Sans MS" charset="0"/>
              <a:buNone/>
            </a:pPr>
            <a:r>
              <a:rPr lang="en-GB" sz="1600" b="1">
                <a:solidFill>
                  <a:srgbClr val="005DC0"/>
                </a:solidFill>
                <a:latin typeface="Comic Sans MS" charset="0"/>
              </a:rPr>
              <a:t>Neapolis</a:t>
            </a:r>
          </a:p>
          <a:p>
            <a:pPr algn="ctr">
              <a:lnSpc>
                <a:spcPct val="115000"/>
              </a:lnSpc>
              <a:buClr>
                <a:srgbClr val="005DC0"/>
              </a:buClr>
              <a:buFont typeface="Comic Sans MS" charset="0"/>
              <a:buNone/>
            </a:pPr>
            <a:r>
              <a:rPr lang="en-GB" sz="1600" b="1">
                <a:solidFill>
                  <a:srgbClr val="005DC0"/>
                </a:solidFill>
                <a:latin typeface="Comic Sans MS" charset="0"/>
              </a:rPr>
              <a:t>Philippi</a:t>
            </a:r>
          </a:p>
          <a:p>
            <a:pPr algn="ctr">
              <a:lnSpc>
                <a:spcPct val="115000"/>
              </a:lnSpc>
              <a:buClr>
                <a:srgbClr val="005DC0"/>
              </a:buClr>
              <a:buFont typeface="Comic Sans MS" charset="0"/>
              <a:buNone/>
            </a:pPr>
            <a:r>
              <a:rPr lang="en-GB" sz="1600" b="1">
                <a:solidFill>
                  <a:srgbClr val="005DC0"/>
                </a:solidFill>
                <a:latin typeface="Comic Sans MS" charset="0"/>
              </a:rPr>
              <a:t>Amphipolis</a:t>
            </a:r>
          </a:p>
          <a:p>
            <a:pPr algn="ctr">
              <a:lnSpc>
                <a:spcPct val="115000"/>
              </a:lnSpc>
              <a:buClr>
                <a:srgbClr val="005DC0"/>
              </a:buClr>
              <a:buFont typeface="Comic Sans MS" charset="0"/>
              <a:buNone/>
            </a:pPr>
            <a:r>
              <a:rPr lang="en-GB" sz="1600" b="1">
                <a:solidFill>
                  <a:srgbClr val="005DC0"/>
                </a:solidFill>
                <a:latin typeface="Comic Sans MS" charset="0"/>
              </a:rPr>
              <a:t>Apollonia</a:t>
            </a:r>
          </a:p>
          <a:p>
            <a:pPr algn="ctr">
              <a:lnSpc>
                <a:spcPct val="115000"/>
              </a:lnSpc>
              <a:buClr>
                <a:srgbClr val="005DC0"/>
              </a:buClr>
              <a:buFont typeface="Comic Sans MS" charset="0"/>
              <a:buNone/>
            </a:pPr>
            <a:r>
              <a:rPr lang="en-GB" sz="1600" b="1">
                <a:solidFill>
                  <a:srgbClr val="005DC0"/>
                </a:solidFill>
                <a:latin typeface="Comic Sans MS" charset="0"/>
              </a:rPr>
              <a:t>Thessalonica</a:t>
            </a:r>
          </a:p>
          <a:p>
            <a:pPr algn="ctr">
              <a:lnSpc>
                <a:spcPct val="115000"/>
              </a:lnSpc>
              <a:buClr>
                <a:srgbClr val="005DC0"/>
              </a:buClr>
              <a:buFont typeface="Comic Sans MS" charset="0"/>
              <a:buNone/>
            </a:pPr>
            <a:r>
              <a:rPr lang="en-GB" sz="1600" b="1">
                <a:solidFill>
                  <a:srgbClr val="005DC0"/>
                </a:solidFill>
                <a:latin typeface="Comic Sans MS" charset="0"/>
              </a:rPr>
              <a:t>Berea</a:t>
            </a:r>
          </a:p>
          <a:p>
            <a:pPr algn="ctr">
              <a:lnSpc>
                <a:spcPct val="115000"/>
              </a:lnSpc>
              <a:buClr>
                <a:srgbClr val="FFFFFF"/>
              </a:buClr>
              <a:buFont typeface="Comic Sans MS" charset="0"/>
              <a:buNone/>
            </a:pPr>
            <a:r>
              <a:rPr lang="en-GB" sz="1600" b="1" i="1" u="sng">
                <a:latin typeface="Comic Sans MS" charset="0"/>
              </a:rPr>
              <a:t>ATENAS</a:t>
            </a:r>
          </a:p>
          <a:p>
            <a:pPr algn="ctr">
              <a:lnSpc>
                <a:spcPct val="115000"/>
              </a:lnSpc>
              <a:buClr>
                <a:srgbClr val="FFFFFF"/>
              </a:buClr>
              <a:buFont typeface="Comic Sans MS" charset="0"/>
              <a:buNone/>
            </a:pPr>
            <a:r>
              <a:rPr lang="en-GB" sz="1600" b="1" i="1" u="sng">
                <a:solidFill>
                  <a:srgbClr val="FFFFFF"/>
                </a:solidFill>
                <a:latin typeface="Comic Sans MS" charset="0"/>
              </a:rPr>
              <a:t>CORINTO</a:t>
            </a:r>
          </a:p>
          <a:p>
            <a:pPr algn="ctr">
              <a:lnSpc>
                <a:spcPct val="115000"/>
              </a:lnSpc>
              <a:buClr>
                <a:srgbClr val="005DC0"/>
              </a:buClr>
              <a:buFont typeface="Comic Sans MS" charset="0"/>
              <a:buNone/>
            </a:pPr>
            <a:r>
              <a:rPr lang="en-GB" sz="1600" b="1">
                <a:solidFill>
                  <a:srgbClr val="005DC0"/>
                </a:solidFill>
                <a:latin typeface="Comic Sans MS" charset="0"/>
              </a:rPr>
              <a:t>Cenchrea</a:t>
            </a:r>
          </a:p>
          <a:p>
            <a:pPr algn="ctr">
              <a:lnSpc>
                <a:spcPct val="115000"/>
              </a:lnSpc>
              <a:buClr>
                <a:srgbClr val="005DC0"/>
              </a:buClr>
              <a:buFont typeface="Comic Sans MS" charset="0"/>
              <a:buNone/>
            </a:pPr>
            <a:r>
              <a:rPr lang="en-GB" sz="1600" b="1">
                <a:solidFill>
                  <a:srgbClr val="005DC0"/>
                </a:solidFill>
                <a:latin typeface="Comic Sans MS" charset="0"/>
              </a:rPr>
              <a:t>Ephesus</a:t>
            </a:r>
          </a:p>
          <a:p>
            <a:pPr algn="ctr">
              <a:lnSpc>
                <a:spcPct val="115000"/>
              </a:lnSpc>
              <a:buClr>
                <a:srgbClr val="005DC0"/>
              </a:buClr>
              <a:buFont typeface="Comic Sans MS" charset="0"/>
              <a:buNone/>
            </a:pPr>
            <a:r>
              <a:rPr lang="en-GB" sz="1600" b="1">
                <a:solidFill>
                  <a:srgbClr val="005DC0"/>
                </a:solidFill>
                <a:latin typeface="Comic Sans MS" charset="0"/>
              </a:rPr>
              <a:t>Caesarea</a:t>
            </a:r>
          </a:p>
          <a:p>
            <a:pPr algn="ctr">
              <a:lnSpc>
                <a:spcPct val="115000"/>
              </a:lnSpc>
              <a:buClr>
                <a:srgbClr val="005DC0"/>
              </a:buClr>
              <a:buFont typeface="Comic Sans MS" charset="0"/>
              <a:buNone/>
            </a:pPr>
            <a:r>
              <a:rPr lang="en-GB" sz="1600" b="1">
                <a:solidFill>
                  <a:srgbClr val="005DC0"/>
                </a:solidFill>
                <a:latin typeface="Comic Sans MS" charset="0"/>
              </a:rPr>
              <a:t>Jerusalem</a:t>
            </a:r>
          </a:p>
          <a:p>
            <a:pPr algn="ctr">
              <a:lnSpc>
                <a:spcPct val="115000"/>
              </a:lnSpc>
              <a:buClr>
                <a:srgbClr val="005DC0"/>
              </a:buClr>
              <a:buFont typeface="Comic Sans MS" charset="0"/>
              <a:buNone/>
            </a:pPr>
            <a:r>
              <a:rPr lang="en-GB" sz="1600" b="1">
                <a:solidFill>
                  <a:srgbClr val="005DC0"/>
                </a:solidFill>
                <a:latin typeface="Comic Sans MS" charset="0"/>
              </a:rPr>
              <a:t>Caesarea</a:t>
            </a:r>
          </a:p>
          <a:p>
            <a:pPr algn="ctr">
              <a:lnSpc>
                <a:spcPct val="115000"/>
              </a:lnSpc>
              <a:buClr>
                <a:srgbClr val="005DC0"/>
              </a:buClr>
              <a:buFont typeface="Comic Sans MS" charset="0"/>
              <a:buNone/>
            </a:pPr>
            <a:r>
              <a:rPr lang="en-GB" sz="1600" b="1">
                <a:solidFill>
                  <a:srgbClr val="005DC0"/>
                </a:solidFill>
                <a:latin typeface="Comic Sans MS" charset="0"/>
              </a:rPr>
              <a:t>Syrian Antioch</a:t>
            </a:r>
          </a:p>
        </p:txBody>
      </p:sp>
      <p:sp>
        <p:nvSpPr>
          <p:cNvPr id="80901" name="Text Box 5"/>
          <p:cNvSpPr txBox="1">
            <a:spLocks noChangeArrowheads="1"/>
          </p:cNvSpPr>
          <p:nvPr/>
        </p:nvSpPr>
        <p:spPr bwMode="auto">
          <a:xfrm>
            <a:off x="5800725" y="1101725"/>
            <a:ext cx="2041525"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20000"/>
              </a:lnSpc>
              <a:buClr>
                <a:srgbClr val="FFEA18"/>
              </a:buClr>
              <a:buFont typeface="Comic Sans MS" charset="0"/>
              <a:buNone/>
            </a:pPr>
            <a:endParaRPr lang="en-GB" sz="1600" b="1">
              <a:solidFill>
                <a:srgbClr val="FFEA18"/>
              </a:solidFill>
              <a:latin typeface="Comic Sans MS" charset="0"/>
            </a:endParaRPr>
          </a:p>
          <a:p>
            <a:pPr algn="ctr">
              <a:lnSpc>
                <a:spcPct val="120000"/>
              </a:lnSpc>
              <a:buClr>
                <a:srgbClr val="005DC0"/>
              </a:buClr>
              <a:buFont typeface="Comic Sans MS" charset="0"/>
              <a:buNone/>
            </a:pPr>
            <a:r>
              <a:rPr lang="en-GB" sz="1600" b="1">
                <a:solidFill>
                  <a:srgbClr val="005DC0"/>
                </a:solidFill>
                <a:latin typeface="Comic Sans MS" charset="0"/>
              </a:rPr>
              <a:t>Syrian Antioch</a:t>
            </a:r>
          </a:p>
          <a:p>
            <a:pPr algn="ctr">
              <a:lnSpc>
                <a:spcPct val="120000"/>
              </a:lnSpc>
              <a:buClr>
                <a:srgbClr val="005DC0"/>
              </a:buClr>
              <a:buFont typeface="Comic Sans MS" charset="0"/>
              <a:buNone/>
            </a:pPr>
            <a:r>
              <a:rPr lang="en-GB" sz="1600" b="1">
                <a:solidFill>
                  <a:srgbClr val="005DC0"/>
                </a:solidFill>
                <a:latin typeface="Comic Sans MS" charset="0"/>
              </a:rPr>
              <a:t>Galatia</a:t>
            </a:r>
          </a:p>
          <a:p>
            <a:pPr algn="ctr">
              <a:lnSpc>
                <a:spcPct val="120000"/>
              </a:lnSpc>
              <a:buClr>
                <a:srgbClr val="005DC0"/>
              </a:buClr>
              <a:buFont typeface="Comic Sans MS" charset="0"/>
              <a:buNone/>
            </a:pPr>
            <a:r>
              <a:rPr lang="en-GB" sz="1600" b="1">
                <a:solidFill>
                  <a:srgbClr val="005DC0"/>
                </a:solidFill>
                <a:latin typeface="Comic Sans MS" charset="0"/>
              </a:rPr>
              <a:t>Phrygian   </a:t>
            </a:r>
          </a:p>
          <a:p>
            <a:pPr algn="ctr">
              <a:lnSpc>
                <a:spcPct val="120000"/>
              </a:lnSpc>
              <a:buClr>
                <a:srgbClr val="005DC0"/>
              </a:buClr>
              <a:buFont typeface="Comic Sans MS" charset="0"/>
              <a:buNone/>
            </a:pPr>
            <a:r>
              <a:rPr lang="en-GB" sz="1600" b="1">
                <a:solidFill>
                  <a:srgbClr val="005DC0"/>
                </a:solidFill>
                <a:latin typeface="Comic Sans MS" charset="0"/>
              </a:rPr>
              <a:t>   Regions</a:t>
            </a:r>
          </a:p>
          <a:p>
            <a:pPr algn="ctr">
              <a:lnSpc>
                <a:spcPct val="120000"/>
              </a:lnSpc>
              <a:buClr>
                <a:srgbClr val="FFFFFF"/>
              </a:buClr>
              <a:buFont typeface="Comic Sans MS" charset="0"/>
              <a:buNone/>
            </a:pPr>
            <a:r>
              <a:rPr lang="en-GB" sz="1600" b="1" i="1" u="sng">
                <a:solidFill>
                  <a:srgbClr val="FFFFFF"/>
                </a:solidFill>
                <a:latin typeface="Comic Sans MS" charset="0"/>
              </a:rPr>
              <a:t>EFESO</a:t>
            </a:r>
          </a:p>
          <a:p>
            <a:pPr algn="ctr">
              <a:lnSpc>
                <a:spcPct val="120000"/>
              </a:lnSpc>
              <a:buClr>
                <a:srgbClr val="005DC0"/>
              </a:buClr>
              <a:buFont typeface="Comic Sans MS" charset="0"/>
              <a:buNone/>
            </a:pPr>
            <a:r>
              <a:rPr lang="en-GB" sz="1600" b="1">
                <a:solidFill>
                  <a:srgbClr val="005DC0"/>
                </a:solidFill>
                <a:latin typeface="Comic Sans MS" charset="0"/>
              </a:rPr>
              <a:t>Macedonia</a:t>
            </a:r>
          </a:p>
          <a:p>
            <a:pPr algn="ctr">
              <a:lnSpc>
                <a:spcPct val="120000"/>
              </a:lnSpc>
              <a:buClr>
                <a:srgbClr val="005DC0"/>
              </a:buClr>
              <a:buFont typeface="Comic Sans MS" charset="0"/>
              <a:buNone/>
            </a:pPr>
            <a:r>
              <a:rPr lang="en-GB" sz="1600" b="1">
                <a:solidFill>
                  <a:srgbClr val="005DC0"/>
                </a:solidFill>
                <a:latin typeface="Comic Sans MS" charset="0"/>
              </a:rPr>
              <a:t>Troas</a:t>
            </a:r>
          </a:p>
          <a:p>
            <a:pPr algn="ctr">
              <a:lnSpc>
                <a:spcPct val="120000"/>
              </a:lnSpc>
              <a:buClr>
                <a:srgbClr val="005DC0"/>
              </a:buClr>
              <a:buFont typeface="Comic Sans MS" charset="0"/>
              <a:buNone/>
            </a:pPr>
            <a:r>
              <a:rPr lang="en-GB" sz="1600" b="1">
                <a:solidFill>
                  <a:srgbClr val="005DC0"/>
                </a:solidFill>
                <a:latin typeface="Comic Sans MS" charset="0"/>
              </a:rPr>
              <a:t>Philippi</a:t>
            </a:r>
          </a:p>
          <a:p>
            <a:pPr algn="ctr">
              <a:lnSpc>
                <a:spcPct val="120000"/>
              </a:lnSpc>
              <a:buClr>
                <a:srgbClr val="005DC0"/>
              </a:buClr>
              <a:buFont typeface="Comic Sans MS" charset="0"/>
              <a:buNone/>
            </a:pPr>
            <a:r>
              <a:rPr lang="en-GB" sz="1600" b="1">
                <a:solidFill>
                  <a:srgbClr val="005DC0"/>
                </a:solidFill>
                <a:latin typeface="Comic Sans MS" charset="0"/>
              </a:rPr>
              <a:t>Corinth</a:t>
            </a:r>
          </a:p>
          <a:p>
            <a:pPr algn="ctr">
              <a:lnSpc>
                <a:spcPct val="120000"/>
              </a:lnSpc>
              <a:buClr>
                <a:srgbClr val="005DC0"/>
              </a:buClr>
              <a:buFont typeface="Comic Sans MS" charset="0"/>
              <a:buNone/>
            </a:pPr>
            <a:r>
              <a:rPr lang="en-GB" sz="1600" b="1">
                <a:solidFill>
                  <a:srgbClr val="005DC0"/>
                </a:solidFill>
                <a:latin typeface="Comic Sans MS" charset="0"/>
              </a:rPr>
              <a:t>Philippi</a:t>
            </a:r>
          </a:p>
          <a:p>
            <a:pPr algn="ctr">
              <a:lnSpc>
                <a:spcPct val="120000"/>
              </a:lnSpc>
              <a:buClr>
                <a:srgbClr val="005DC0"/>
              </a:buClr>
              <a:buFont typeface="Comic Sans MS" charset="0"/>
              <a:buNone/>
            </a:pPr>
            <a:r>
              <a:rPr lang="en-GB" sz="1600" b="1">
                <a:solidFill>
                  <a:srgbClr val="005DC0"/>
                </a:solidFill>
                <a:latin typeface="Comic Sans MS" charset="0"/>
              </a:rPr>
              <a:t>Troas</a:t>
            </a:r>
          </a:p>
          <a:p>
            <a:pPr algn="ctr">
              <a:lnSpc>
                <a:spcPct val="120000"/>
              </a:lnSpc>
              <a:buClr>
                <a:srgbClr val="005DC0"/>
              </a:buClr>
              <a:buFont typeface="Comic Sans MS" charset="0"/>
              <a:buNone/>
            </a:pPr>
            <a:r>
              <a:rPr lang="en-GB" sz="1600" b="1">
                <a:solidFill>
                  <a:srgbClr val="005DC0"/>
                </a:solidFill>
                <a:latin typeface="Comic Sans MS" charset="0"/>
              </a:rPr>
              <a:t>Assos</a:t>
            </a:r>
          </a:p>
          <a:p>
            <a:pPr algn="ctr">
              <a:lnSpc>
                <a:spcPct val="120000"/>
              </a:lnSpc>
              <a:buClr>
                <a:srgbClr val="005DC0"/>
              </a:buClr>
              <a:buFont typeface="Comic Sans MS" charset="0"/>
              <a:buNone/>
            </a:pPr>
            <a:r>
              <a:rPr lang="en-GB" sz="1600" b="1">
                <a:solidFill>
                  <a:srgbClr val="005DC0"/>
                </a:solidFill>
                <a:latin typeface="Comic Sans MS" charset="0"/>
              </a:rPr>
              <a:t>Miletus</a:t>
            </a:r>
          </a:p>
          <a:p>
            <a:pPr algn="ctr">
              <a:lnSpc>
                <a:spcPct val="120000"/>
              </a:lnSpc>
              <a:buClr>
                <a:srgbClr val="005DC0"/>
              </a:buClr>
              <a:buFont typeface="Comic Sans MS" charset="0"/>
              <a:buNone/>
            </a:pPr>
            <a:r>
              <a:rPr lang="en-GB" sz="1600" b="1">
                <a:solidFill>
                  <a:srgbClr val="005DC0"/>
                </a:solidFill>
                <a:latin typeface="Comic Sans MS" charset="0"/>
              </a:rPr>
              <a:t>Cos </a:t>
            </a:r>
          </a:p>
          <a:p>
            <a:pPr algn="ctr">
              <a:lnSpc>
                <a:spcPct val="120000"/>
              </a:lnSpc>
              <a:buClr>
                <a:srgbClr val="005DC0"/>
              </a:buClr>
              <a:buFont typeface="Comic Sans MS" charset="0"/>
              <a:buNone/>
            </a:pPr>
            <a:r>
              <a:rPr lang="en-GB" sz="1600" b="1">
                <a:solidFill>
                  <a:srgbClr val="005DC0"/>
                </a:solidFill>
                <a:latin typeface="Comic Sans MS" charset="0"/>
              </a:rPr>
              <a:t>Rhodes</a:t>
            </a:r>
          </a:p>
          <a:p>
            <a:pPr algn="ctr">
              <a:lnSpc>
                <a:spcPct val="120000"/>
              </a:lnSpc>
              <a:buClr>
                <a:srgbClr val="005DC0"/>
              </a:buClr>
              <a:buFont typeface="Comic Sans MS" charset="0"/>
              <a:buNone/>
            </a:pPr>
            <a:r>
              <a:rPr lang="en-GB" sz="1600" b="1">
                <a:solidFill>
                  <a:srgbClr val="005DC0"/>
                </a:solidFill>
                <a:latin typeface="Comic Sans MS" charset="0"/>
              </a:rPr>
              <a:t>Patara</a:t>
            </a:r>
          </a:p>
          <a:p>
            <a:pPr algn="ctr">
              <a:lnSpc>
                <a:spcPct val="120000"/>
              </a:lnSpc>
              <a:buClr>
                <a:srgbClr val="005DC0"/>
              </a:buClr>
              <a:buFont typeface="Comic Sans MS" charset="0"/>
              <a:buNone/>
            </a:pPr>
            <a:r>
              <a:rPr lang="en-GB" sz="1600" b="1">
                <a:solidFill>
                  <a:srgbClr val="005DC0"/>
                </a:solidFill>
                <a:latin typeface="Comic Sans MS" charset="0"/>
              </a:rPr>
              <a:t>Tyre</a:t>
            </a:r>
          </a:p>
          <a:p>
            <a:pPr algn="ctr">
              <a:lnSpc>
                <a:spcPct val="120000"/>
              </a:lnSpc>
              <a:buClr>
                <a:srgbClr val="005DC0"/>
              </a:buClr>
              <a:buFont typeface="Comic Sans MS" charset="0"/>
              <a:buNone/>
            </a:pPr>
            <a:r>
              <a:rPr lang="en-GB" sz="1600" b="1">
                <a:solidFill>
                  <a:srgbClr val="005DC0"/>
                </a:solidFill>
                <a:latin typeface="Comic Sans MS" charset="0"/>
              </a:rPr>
              <a:t>Ptolemais</a:t>
            </a:r>
          </a:p>
          <a:p>
            <a:pPr algn="ctr">
              <a:lnSpc>
                <a:spcPct val="120000"/>
              </a:lnSpc>
              <a:buClr>
                <a:srgbClr val="005DC0"/>
              </a:buClr>
              <a:buFont typeface="Comic Sans MS" charset="0"/>
              <a:buNone/>
            </a:pPr>
            <a:r>
              <a:rPr lang="en-GB" sz="1600" b="1">
                <a:solidFill>
                  <a:srgbClr val="005DC0"/>
                </a:solidFill>
                <a:latin typeface="Comic Sans MS" charset="0"/>
              </a:rPr>
              <a:t>Caesarea</a:t>
            </a:r>
          </a:p>
          <a:p>
            <a:pPr algn="ctr">
              <a:lnSpc>
                <a:spcPct val="120000"/>
              </a:lnSpc>
              <a:buClr>
                <a:srgbClr val="005DC0"/>
              </a:buClr>
              <a:buFont typeface="Comic Sans MS" charset="0"/>
              <a:buNone/>
            </a:pPr>
            <a:r>
              <a:rPr lang="en-GB" sz="1600" b="1">
                <a:solidFill>
                  <a:srgbClr val="005DC0"/>
                </a:solidFill>
                <a:latin typeface="Comic Sans MS" charset="0"/>
              </a:rPr>
              <a:t>Jerusalem</a:t>
            </a:r>
          </a:p>
        </p:txBody>
      </p:sp>
      <p:pic>
        <p:nvPicPr>
          <p:cNvPr id="41990"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round/>
            <a:headEnd/>
            <a:tailEnd/>
          </a:ln>
          <a:effectLst>
            <a:outerShdw blurRad="63500" dist="107933" dir="2700000" algn="ctr" rotWithShape="0">
              <a:srgbClr val="000000">
                <a:alpha val="74998"/>
              </a:srgbClr>
            </a:outerShdw>
          </a:effectLst>
        </p:spPr>
      </p:pic>
      <p:sp>
        <p:nvSpPr>
          <p:cNvPr id="80903" name="Text Box 7"/>
          <p:cNvSpPr txBox="1">
            <a:spLocks noChangeArrowheads="1"/>
          </p:cNvSpPr>
          <p:nvPr/>
        </p:nvSpPr>
        <p:spPr bwMode="auto">
          <a:xfrm>
            <a:off x="7781925" y="831850"/>
            <a:ext cx="19431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Fourth Trip:       </a:t>
            </a:r>
            <a:r>
              <a:rPr lang="en-GB" b="1">
                <a:solidFill>
                  <a:srgbClr val="19FFF4"/>
                </a:solidFill>
                <a:latin typeface="Comic Sans MS" charset="0"/>
              </a:rPr>
              <a:t>On to Rome!</a:t>
            </a:r>
          </a:p>
        </p:txBody>
      </p:sp>
      <p:sp>
        <p:nvSpPr>
          <p:cNvPr id="80904" name="Text Box 8"/>
          <p:cNvSpPr txBox="1">
            <a:spLocks noChangeArrowheads="1"/>
          </p:cNvSpPr>
          <p:nvPr/>
        </p:nvSpPr>
        <p:spPr bwMode="auto">
          <a:xfrm>
            <a:off x="2335213" y="579438"/>
            <a:ext cx="1149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500"/>
              </a:spcBef>
              <a:buClr>
                <a:srgbClr val="FFEA18"/>
              </a:buClr>
              <a:buFont typeface="Comic Sans MS" charset="0"/>
              <a:buNone/>
            </a:pPr>
            <a:r>
              <a:rPr lang="en-GB" sz="7200" b="1">
                <a:solidFill>
                  <a:srgbClr val="FFEA18"/>
                </a:solidFill>
                <a:latin typeface="Comic Sans MS" charset="0"/>
              </a:rPr>
              <a:t>?</a:t>
            </a:r>
          </a:p>
        </p:txBody>
      </p:sp>
      <p:sp>
        <p:nvSpPr>
          <p:cNvPr id="80905" name="Text Box 9"/>
          <p:cNvSpPr txBox="1">
            <a:spLocks noChangeArrowheads="1"/>
          </p:cNvSpPr>
          <p:nvPr/>
        </p:nvSpPr>
        <p:spPr bwMode="auto">
          <a:xfrm>
            <a:off x="2212975" y="4029075"/>
            <a:ext cx="17843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30000"/>
              </a:lnSpc>
              <a:buClr>
                <a:srgbClr val="005DC0"/>
              </a:buClr>
              <a:buFont typeface="Comic Sans MS" charset="0"/>
              <a:buNone/>
            </a:pPr>
            <a:r>
              <a:rPr lang="en-GB" sz="1600" b="1">
                <a:solidFill>
                  <a:srgbClr val="005DC0"/>
                </a:solidFill>
                <a:latin typeface="Comic Sans MS" charset="0"/>
              </a:rPr>
              <a:t>Syr.Antioch</a:t>
            </a:r>
          </a:p>
          <a:p>
            <a:pPr algn="ctr">
              <a:lnSpc>
                <a:spcPct val="130000"/>
              </a:lnSpc>
              <a:buClr>
                <a:srgbClr val="005DC0"/>
              </a:buClr>
              <a:buFont typeface="Comic Sans MS" charset="0"/>
              <a:buNone/>
            </a:pPr>
            <a:r>
              <a:rPr lang="en-GB" sz="1600" b="1">
                <a:solidFill>
                  <a:srgbClr val="005DC0"/>
                </a:solidFill>
                <a:latin typeface="Comic Sans MS" charset="0"/>
              </a:rPr>
              <a:t>Phoenicia</a:t>
            </a:r>
          </a:p>
          <a:p>
            <a:pPr algn="ctr">
              <a:lnSpc>
                <a:spcPct val="130000"/>
              </a:lnSpc>
              <a:buClr>
                <a:srgbClr val="005DC0"/>
              </a:buClr>
              <a:buFont typeface="Comic Sans MS" charset="0"/>
              <a:buNone/>
            </a:pPr>
            <a:r>
              <a:rPr lang="en-GB" sz="1600" b="1">
                <a:solidFill>
                  <a:srgbClr val="005DC0"/>
                </a:solidFill>
                <a:latin typeface="Comic Sans MS" charset="0"/>
              </a:rPr>
              <a:t>Samaria</a:t>
            </a:r>
          </a:p>
          <a:p>
            <a:pPr algn="ctr">
              <a:lnSpc>
                <a:spcPct val="130000"/>
              </a:lnSpc>
              <a:buClr>
                <a:srgbClr val="FFFFFF"/>
              </a:buClr>
              <a:buFont typeface="Comic Sans MS" charset="0"/>
              <a:buNone/>
            </a:pPr>
            <a:r>
              <a:rPr lang="en-GB" sz="1600" b="1" i="1" u="sng">
                <a:solidFill>
                  <a:srgbClr val="FFFFFF"/>
                </a:solidFill>
                <a:latin typeface="Comic Sans MS" charset="0"/>
              </a:rPr>
              <a:t>JERUSALEM</a:t>
            </a:r>
          </a:p>
          <a:p>
            <a:pPr algn="ctr">
              <a:lnSpc>
                <a:spcPct val="130000"/>
              </a:lnSpc>
              <a:buClr>
                <a:srgbClr val="005DC0"/>
              </a:buClr>
              <a:buFont typeface="Comic Sans MS" charset="0"/>
              <a:buNone/>
            </a:pPr>
            <a:r>
              <a:rPr lang="en-GB" sz="1600" b="1">
                <a:solidFill>
                  <a:srgbClr val="005DC0"/>
                </a:solidFill>
                <a:latin typeface="Comic Sans MS" charset="0"/>
              </a:rPr>
              <a:t>Samaria</a:t>
            </a:r>
          </a:p>
          <a:p>
            <a:pPr algn="ctr">
              <a:lnSpc>
                <a:spcPct val="130000"/>
              </a:lnSpc>
              <a:buClr>
                <a:srgbClr val="005DC0"/>
              </a:buClr>
              <a:buFont typeface="Comic Sans MS" charset="0"/>
              <a:buNone/>
            </a:pPr>
            <a:r>
              <a:rPr lang="en-GB" sz="1600" b="1">
                <a:solidFill>
                  <a:srgbClr val="005DC0"/>
                </a:solidFill>
                <a:latin typeface="Comic Sans MS" charset="0"/>
              </a:rPr>
              <a:t>Phoenicia</a:t>
            </a:r>
          </a:p>
          <a:p>
            <a:pPr algn="ctr">
              <a:lnSpc>
                <a:spcPct val="130000"/>
              </a:lnSpc>
              <a:buClr>
                <a:srgbClr val="005DC0"/>
              </a:buClr>
              <a:buFont typeface="Comic Sans MS" charset="0"/>
              <a:buNone/>
            </a:pPr>
            <a:r>
              <a:rPr lang="en-GB" sz="1600" b="1">
                <a:solidFill>
                  <a:srgbClr val="005DC0"/>
                </a:solidFill>
                <a:latin typeface="Comic Sans MS" charset="0"/>
              </a:rPr>
              <a:t>Syr.Antioch</a:t>
            </a:r>
          </a:p>
        </p:txBody>
      </p:sp>
      <p:sp>
        <p:nvSpPr>
          <p:cNvPr id="80906" name="Text Box 10"/>
          <p:cNvSpPr txBox="1">
            <a:spLocks noChangeArrowheads="1"/>
          </p:cNvSpPr>
          <p:nvPr/>
        </p:nvSpPr>
        <p:spPr bwMode="auto">
          <a:xfrm>
            <a:off x="1989138" y="0"/>
            <a:ext cx="11493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19FF21"/>
              </a:buClr>
              <a:buFont typeface="Comic Sans MS" charset="0"/>
              <a:buNone/>
            </a:pPr>
            <a:r>
              <a:rPr lang="en-GB" sz="8000" b="1">
                <a:solidFill>
                  <a:srgbClr val="19FF21"/>
                </a:solidFill>
                <a:latin typeface="Comic Sans MS" charset="0"/>
              </a:rPr>
              <a:t>?</a:t>
            </a:r>
          </a:p>
        </p:txBody>
      </p:sp>
      <p:sp>
        <p:nvSpPr>
          <p:cNvPr id="80907" name="Text Box 11"/>
          <p:cNvSpPr txBox="1">
            <a:spLocks noChangeArrowheads="1"/>
          </p:cNvSpPr>
          <p:nvPr/>
        </p:nvSpPr>
        <p:spPr bwMode="auto">
          <a:xfrm>
            <a:off x="3063875" y="611188"/>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5757"/>
              </a:buClr>
              <a:buFont typeface="Comic Sans MS" charset="0"/>
              <a:buNone/>
            </a:pPr>
            <a:r>
              <a:rPr lang="en-GB" sz="6600" b="1">
                <a:solidFill>
                  <a:srgbClr val="FF5757"/>
                </a:solidFill>
                <a:latin typeface="Comic Sans MS" charset="0"/>
              </a:rPr>
              <a:t>?</a:t>
            </a:r>
          </a:p>
        </p:txBody>
      </p:sp>
      <p:sp>
        <p:nvSpPr>
          <p:cNvPr id="80908" name="Text Box 12"/>
          <p:cNvSpPr txBox="1">
            <a:spLocks noChangeArrowheads="1"/>
          </p:cNvSpPr>
          <p:nvPr/>
        </p:nvSpPr>
        <p:spPr bwMode="auto">
          <a:xfrm>
            <a:off x="3508375" y="95250"/>
            <a:ext cx="7270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C0128"/>
              </a:buClr>
              <a:buFont typeface="Comic Sans MS" charset="0"/>
              <a:buNone/>
            </a:pPr>
            <a:r>
              <a:rPr lang="en-GB" sz="4800" b="1">
                <a:solidFill>
                  <a:srgbClr val="FC0128"/>
                </a:solidFill>
                <a:latin typeface="Comic Sans MS" charset="0"/>
              </a:rPr>
              <a:t>?</a:t>
            </a:r>
          </a:p>
        </p:txBody>
      </p:sp>
      <p:sp>
        <p:nvSpPr>
          <p:cNvPr id="80909" name="Text Box 13"/>
          <p:cNvSpPr txBox="1">
            <a:spLocks noChangeArrowheads="1"/>
          </p:cNvSpPr>
          <p:nvPr/>
        </p:nvSpPr>
        <p:spPr bwMode="auto">
          <a:xfrm>
            <a:off x="2878138" y="-142875"/>
            <a:ext cx="1149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919191"/>
              </a:buClr>
              <a:buFont typeface="Comic Sans MS" charset="0"/>
              <a:buNone/>
            </a:pPr>
            <a:r>
              <a:rPr lang="en-GB" sz="6600" b="1">
                <a:solidFill>
                  <a:srgbClr val="919191"/>
                </a:solidFill>
                <a:latin typeface="Comic Sans MS" charset="0"/>
              </a:rPr>
              <a:t>?</a:t>
            </a:r>
          </a:p>
        </p:txBody>
      </p:sp>
      <p:sp>
        <p:nvSpPr>
          <p:cNvPr id="80910" name="Text Box 14"/>
          <p:cNvSpPr txBox="1">
            <a:spLocks noChangeArrowheads="1"/>
          </p:cNvSpPr>
          <p:nvPr/>
        </p:nvSpPr>
        <p:spPr bwMode="auto">
          <a:xfrm>
            <a:off x="757238" y="709613"/>
            <a:ext cx="11239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First        Trip</a:t>
            </a:r>
          </a:p>
        </p:txBody>
      </p:sp>
      <p:sp>
        <p:nvSpPr>
          <p:cNvPr id="80911" name="Text Box 16"/>
          <p:cNvSpPr txBox="1">
            <a:spLocks noChangeArrowheads="1"/>
          </p:cNvSpPr>
          <p:nvPr/>
        </p:nvSpPr>
        <p:spPr bwMode="auto">
          <a:xfrm>
            <a:off x="3462338" y="0"/>
            <a:ext cx="3063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Second            Trip</a:t>
            </a:r>
          </a:p>
        </p:txBody>
      </p:sp>
      <p:sp>
        <p:nvSpPr>
          <p:cNvPr id="80912" name="Text Box 17"/>
          <p:cNvSpPr txBox="1">
            <a:spLocks noChangeArrowheads="1"/>
          </p:cNvSpPr>
          <p:nvPr/>
        </p:nvSpPr>
        <p:spPr bwMode="auto">
          <a:xfrm>
            <a:off x="5965825" y="695325"/>
            <a:ext cx="16271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500"/>
              </a:spcBef>
              <a:buClr>
                <a:srgbClr val="19FF21"/>
              </a:buClr>
              <a:buFont typeface="Comic Sans MS" charset="0"/>
              <a:buNone/>
            </a:pPr>
            <a:r>
              <a:rPr lang="en-GB" b="1">
                <a:solidFill>
                  <a:srgbClr val="19FF21"/>
                </a:solidFill>
                <a:latin typeface="Comic Sans MS" charset="0"/>
              </a:rPr>
              <a:t>Third        Trip</a:t>
            </a:r>
          </a:p>
        </p:txBody>
      </p:sp>
      <p:grpSp>
        <p:nvGrpSpPr>
          <p:cNvPr id="80913" name="Group 18"/>
          <p:cNvGrpSpPr>
            <a:grpSpLocks/>
          </p:cNvGrpSpPr>
          <p:nvPr/>
        </p:nvGrpSpPr>
        <p:grpSpPr bwMode="auto">
          <a:xfrm>
            <a:off x="514350" y="1096963"/>
            <a:ext cx="1735138" cy="5807075"/>
            <a:chOff x="324" y="691"/>
            <a:chExt cx="1093" cy="3658"/>
          </a:xfrm>
        </p:grpSpPr>
        <p:sp>
          <p:nvSpPr>
            <p:cNvPr id="80946" name="Text Box 19"/>
            <p:cNvSpPr txBox="1">
              <a:spLocks noChangeArrowheads="1"/>
            </p:cNvSpPr>
            <p:nvPr/>
          </p:nvSpPr>
          <p:spPr bwMode="auto">
            <a:xfrm>
              <a:off x="324" y="691"/>
              <a:ext cx="1093" cy="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005DC0"/>
                </a:buClr>
                <a:buFont typeface="Comic Sans MS" charset="0"/>
                <a:buNone/>
              </a:pPr>
              <a:r>
                <a:rPr lang="en-GB" sz="1600" b="1">
                  <a:solidFill>
                    <a:srgbClr val="005DC0"/>
                  </a:solidFill>
                  <a:latin typeface="Comic Sans MS" charset="0"/>
                </a:rPr>
                <a:t>Syr.Antioch</a:t>
              </a:r>
            </a:p>
            <a:p>
              <a:pPr algn="ctr">
                <a:lnSpc>
                  <a:spcPct val="130000"/>
                </a:lnSpc>
                <a:buClr>
                  <a:srgbClr val="005DC0"/>
                </a:buClr>
                <a:buFont typeface="Comic Sans MS" charset="0"/>
                <a:buNone/>
              </a:pPr>
              <a:r>
                <a:rPr lang="en-GB" sz="1600" b="1">
                  <a:solidFill>
                    <a:srgbClr val="005DC0"/>
                  </a:solidFill>
                  <a:latin typeface="Comic Sans MS" charset="0"/>
                </a:rPr>
                <a:t>Seleucia</a:t>
              </a:r>
            </a:p>
            <a:p>
              <a:pPr algn="ctr">
                <a:lnSpc>
                  <a:spcPct val="130000"/>
                </a:lnSpc>
                <a:buClr>
                  <a:srgbClr val="005DC0"/>
                </a:buClr>
                <a:buFont typeface="Comic Sans MS" charset="0"/>
                <a:buNone/>
              </a:pPr>
              <a:r>
                <a:rPr lang="en-GB" sz="1600" b="1">
                  <a:solidFill>
                    <a:srgbClr val="005DC0"/>
                  </a:solidFill>
                  <a:latin typeface="Comic Sans MS" charset="0"/>
                </a:rPr>
                <a:t>Salamis</a:t>
              </a:r>
            </a:p>
            <a:p>
              <a:pPr algn="ctr">
                <a:lnSpc>
                  <a:spcPct val="130000"/>
                </a:lnSpc>
                <a:buClr>
                  <a:srgbClr val="005DC0"/>
                </a:buClr>
                <a:buFont typeface="Comic Sans MS" charset="0"/>
                <a:buNone/>
              </a:pPr>
              <a:r>
                <a:rPr lang="en-GB" sz="1600" b="1">
                  <a:solidFill>
                    <a:srgbClr val="005DC0"/>
                  </a:solidFill>
                  <a:latin typeface="Comic Sans MS" charset="0"/>
                </a:rPr>
                <a:t>Paphos</a:t>
              </a:r>
            </a:p>
            <a:p>
              <a:pPr algn="ctr">
                <a:lnSpc>
                  <a:spcPct val="130000"/>
                </a:lnSpc>
                <a:buClr>
                  <a:srgbClr val="005DC0"/>
                </a:buClr>
                <a:buFont typeface="Comic Sans MS" charset="0"/>
                <a:buNone/>
              </a:pPr>
              <a:r>
                <a:rPr lang="en-GB" sz="1600" b="1">
                  <a:solidFill>
                    <a:srgbClr val="005DC0"/>
                  </a:solidFill>
                  <a:latin typeface="Comic Sans MS" charset="0"/>
                </a:rPr>
                <a:t>Perga</a:t>
              </a:r>
            </a:p>
            <a:p>
              <a:pPr algn="ctr">
                <a:lnSpc>
                  <a:spcPct val="130000"/>
                </a:lnSpc>
                <a:buClr>
                  <a:srgbClr val="005DC0"/>
                </a:buClr>
                <a:buFont typeface="Comic Sans MS" charset="0"/>
                <a:buNone/>
              </a:pPr>
              <a:r>
                <a:rPr lang="en-GB" sz="1600" b="1">
                  <a:solidFill>
                    <a:srgbClr val="005DC0"/>
                  </a:solidFill>
                  <a:latin typeface="Comic Sans MS" charset="0"/>
                </a:rPr>
                <a:t>Pisidian Antioch</a:t>
              </a:r>
            </a:p>
            <a:p>
              <a:pPr algn="ctr">
                <a:lnSpc>
                  <a:spcPct val="130000"/>
                </a:lnSpc>
                <a:buClr>
                  <a:srgbClr val="005DC0"/>
                </a:buClr>
                <a:buFont typeface="Comic Sans MS" charset="0"/>
                <a:buNone/>
              </a:pPr>
              <a:r>
                <a:rPr lang="en-GB" sz="1600" b="1">
                  <a:solidFill>
                    <a:srgbClr val="005DC0"/>
                  </a:solidFill>
                  <a:latin typeface="Comic Sans MS" charset="0"/>
                </a:rPr>
                <a:t>Iconium</a:t>
              </a:r>
            </a:p>
            <a:p>
              <a:pPr algn="ctr">
                <a:lnSpc>
                  <a:spcPct val="130000"/>
                </a:lnSpc>
                <a:buClr>
                  <a:srgbClr val="005DC0"/>
                </a:buClr>
                <a:buFont typeface="Comic Sans MS" charset="0"/>
                <a:buNone/>
              </a:pPr>
              <a:r>
                <a:rPr lang="en-GB" sz="1600" b="1">
                  <a:solidFill>
                    <a:srgbClr val="005DC0"/>
                  </a:solidFill>
                  <a:latin typeface="Comic Sans MS" charset="0"/>
                </a:rPr>
                <a:t>Lystra</a:t>
              </a:r>
            </a:p>
            <a:p>
              <a:pPr algn="ctr">
                <a:lnSpc>
                  <a:spcPct val="130000"/>
                </a:lnSpc>
                <a:buClr>
                  <a:srgbClr val="005DC0"/>
                </a:buClr>
                <a:buFont typeface="Comic Sans MS" charset="0"/>
                <a:buNone/>
              </a:pPr>
              <a:r>
                <a:rPr lang="en-GB" sz="1600" b="1">
                  <a:solidFill>
                    <a:srgbClr val="005DC0"/>
                  </a:solidFill>
                  <a:latin typeface="Comic Sans MS" charset="0"/>
                </a:rPr>
                <a:t> Derbe</a:t>
              </a:r>
            </a:p>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FFEA18"/>
                </a:buClr>
                <a:buFont typeface="Comic Sans MS" charset="0"/>
                <a:buNone/>
              </a:pPr>
              <a:endParaRPr lang="en-GB" sz="1600" b="1">
                <a:solidFill>
                  <a:srgbClr val="FFEA18"/>
                </a:solidFill>
                <a:latin typeface="Comic Sans MS" charset="0"/>
              </a:endParaRPr>
            </a:p>
            <a:p>
              <a:pPr algn="ctr">
                <a:lnSpc>
                  <a:spcPct val="130000"/>
                </a:lnSpc>
                <a:buClr>
                  <a:srgbClr val="005DC0"/>
                </a:buClr>
                <a:buFont typeface="Comic Sans MS" charset="0"/>
                <a:buNone/>
              </a:pPr>
              <a:r>
                <a:rPr lang="en-GB" sz="1600" b="1">
                  <a:solidFill>
                    <a:srgbClr val="005DC0"/>
                  </a:solidFill>
                  <a:latin typeface="Comic Sans MS" charset="0"/>
                </a:rPr>
                <a:t>Lystra</a:t>
              </a:r>
            </a:p>
            <a:p>
              <a:pPr algn="ctr">
                <a:lnSpc>
                  <a:spcPct val="130000"/>
                </a:lnSpc>
                <a:buClr>
                  <a:srgbClr val="005DC0"/>
                </a:buClr>
                <a:buFont typeface="Comic Sans MS" charset="0"/>
                <a:buNone/>
              </a:pPr>
              <a:r>
                <a:rPr lang="en-GB" sz="1600" b="1">
                  <a:solidFill>
                    <a:srgbClr val="005DC0"/>
                  </a:solidFill>
                  <a:latin typeface="Comic Sans MS" charset="0"/>
                </a:rPr>
                <a:t>Iconium</a:t>
              </a:r>
            </a:p>
            <a:p>
              <a:pPr algn="ctr">
                <a:lnSpc>
                  <a:spcPct val="130000"/>
                </a:lnSpc>
                <a:buClr>
                  <a:srgbClr val="005DC0"/>
                </a:buClr>
                <a:buFont typeface="Comic Sans MS" charset="0"/>
                <a:buNone/>
              </a:pPr>
              <a:r>
                <a:rPr lang="en-GB" sz="1600" b="1">
                  <a:solidFill>
                    <a:srgbClr val="005DC0"/>
                  </a:solidFill>
                  <a:latin typeface="Comic Sans MS" charset="0"/>
                </a:rPr>
                <a:t>Pisidian Antioch</a:t>
              </a:r>
            </a:p>
            <a:p>
              <a:pPr algn="ctr">
                <a:lnSpc>
                  <a:spcPct val="130000"/>
                </a:lnSpc>
                <a:buClr>
                  <a:srgbClr val="005DC0"/>
                </a:buClr>
                <a:buFont typeface="Comic Sans MS" charset="0"/>
                <a:buNone/>
              </a:pPr>
              <a:r>
                <a:rPr lang="en-GB" sz="1600" b="1">
                  <a:solidFill>
                    <a:srgbClr val="005DC0"/>
                  </a:solidFill>
                  <a:latin typeface="Comic Sans MS" charset="0"/>
                </a:rPr>
                <a:t>Perga</a:t>
              </a:r>
            </a:p>
            <a:p>
              <a:pPr algn="ctr">
                <a:lnSpc>
                  <a:spcPct val="130000"/>
                </a:lnSpc>
                <a:buClr>
                  <a:srgbClr val="005DC0"/>
                </a:buClr>
                <a:buFont typeface="Comic Sans MS" charset="0"/>
                <a:buNone/>
              </a:pPr>
              <a:r>
                <a:rPr lang="en-GB" sz="1600" b="1">
                  <a:solidFill>
                    <a:srgbClr val="005DC0"/>
                  </a:solidFill>
                  <a:latin typeface="Comic Sans MS" charset="0"/>
                </a:rPr>
                <a:t>Attalia</a:t>
              </a:r>
            </a:p>
            <a:p>
              <a:pPr algn="ctr">
                <a:lnSpc>
                  <a:spcPct val="130000"/>
                </a:lnSpc>
                <a:buClr>
                  <a:srgbClr val="005DC0"/>
                </a:buClr>
                <a:buFont typeface="Comic Sans MS" charset="0"/>
                <a:buNone/>
              </a:pPr>
              <a:r>
                <a:rPr lang="en-GB" sz="1600" b="1">
                  <a:solidFill>
                    <a:srgbClr val="005DC0"/>
                  </a:solidFill>
                  <a:latin typeface="Comic Sans MS" charset="0"/>
                </a:rPr>
                <a:t>Syr.Antioch</a:t>
              </a:r>
              <a:r>
                <a:rPr lang="en-GB" sz="1600" b="1">
                  <a:solidFill>
                    <a:srgbClr val="FFEA18"/>
                  </a:solidFill>
                  <a:latin typeface="Comic Sans MS" charset="0"/>
                </a:rPr>
                <a:t> </a:t>
              </a:r>
            </a:p>
          </p:txBody>
        </p:sp>
        <p:sp>
          <p:nvSpPr>
            <p:cNvPr id="80947"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80914" name="Text Box 21"/>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42006" name="Line 22"/>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alpha val="74998"/>
              </a:srgbClr>
            </a:outerShdw>
          </a:effectLst>
        </p:spPr>
        <p:txBody>
          <a:bodyPr/>
          <a:lstStyle/>
          <a:p>
            <a:pPr>
              <a:defRPr/>
            </a:pPr>
            <a:endParaRPr lang="en-US">
              <a:ea typeface="+mn-ea"/>
              <a:cs typeface="+mn-cs"/>
            </a:endParaRPr>
          </a:p>
        </p:txBody>
      </p:sp>
      <p:grpSp>
        <p:nvGrpSpPr>
          <p:cNvPr id="3" name="Group 23"/>
          <p:cNvGrpSpPr>
            <a:grpSpLocks/>
          </p:cNvGrpSpPr>
          <p:nvPr/>
        </p:nvGrpSpPr>
        <p:grpSpPr bwMode="auto">
          <a:xfrm>
            <a:off x="4033838" y="6411913"/>
            <a:ext cx="1811337" cy="1068387"/>
            <a:chOff x="2541" y="4039"/>
            <a:chExt cx="1141" cy="673"/>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alpha val="74998"/>
                </a:srgbClr>
              </a:outerShdw>
            </a:effectLst>
          </p:spPr>
          <p:txBody>
            <a:bodyPr wrap="none" lIns="90000" tIns="46800" rIns="90000" bIns="46800" anchor="ctr"/>
            <a:lstStyle/>
            <a:p>
              <a:pPr algn="ctr">
                <a:lnSpc>
                  <a:spcPct val="100000"/>
                </a:lnSpc>
                <a:buFont typeface="Comic Sans MS"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a:solidFill>
                    <a:srgbClr val="000000"/>
                  </a:solidFill>
                  <a:latin typeface="Comic Sans MS" pitchFamily="-112" charset="0"/>
                  <a:ea typeface="+mn-ea"/>
                  <a:cs typeface="+mn-cs"/>
                </a:rPr>
                <a:t> </a:t>
              </a:r>
            </a:p>
          </p:txBody>
        </p:sp>
        <p:sp>
          <p:nvSpPr>
            <p:cNvPr id="80945" name="Text Box 25"/>
            <p:cNvSpPr txBox="1">
              <a:spLocks noChangeArrowheads="1"/>
            </p:cNvSpPr>
            <p:nvPr/>
          </p:nvSpPr>
          <p:spPr bwMode="auto">
            <a:xfrm>
              <a:off x="2541" y="4092"/>
              <a:ext cx="1117"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250"/>
                </a:spcBef>
                <a:buClr>
                  <a:srgbClr val="FFEA18"/>
                </a:buClr>
                <a:buFont typeface="Comic Sans MS" charset="0"/>
                <a:buNone/>
              </a:pPr>
              <a:r>
                <a:rPr lang="en-GB" sz="2000" b="1">
                  <a:solidFill>
                    <a:srgbClr val="FFEA18"/>
                  </a:solidFill>
                  <a:latin typeface="Comic Sans MS" charset="0"/>
                </a:rPr>
                <a:t>ANG              TULOS SA</a:t>
              </a:r>
            </a:p>
            <a:p>
              <a:pPr algn="ctr">
                <a:lnSpc>
                  <a:spcPct val="80000"/>
                </a:lnSpc>
                <a:spcBef>
                  <a:spcPts val="1250"/>
                </a:spcBef>
                <a:buClr>
                  <a:srgbClr val="FFEA18"/>
                </a:buClr>
                <a:buFont typeface="Comic Sans MS" charset="0"/>
                <a:buNone/>
              </a:pPr>
              <a:r>
                <a:rPr lang="en-GB" sz="2000" b="1">
                  <a:latin typeface="Comic Sans MS" charset="0"/>
                </a:rPr>
                <a:t>EUROPA</a:t>
              </a:r>
            </a:p>
          </p:txBody>
        </p:sp>
      </p:grpSp>
      <p:grpSp>
        <p:nvGrpSpPr>
          <p:cNvPr id="4" name="Group 26"/>
          <p:cNvGrpSpPr>
            <a:grpSpLocks/>
          </p:cNvGrpSpPr>
          <p:nvPr/>
        </p:nvGrpSpPr>
        <p:grpSpPr bwMode="auto">
          <a:xfrm>
            <a:off x="481013" y="6424613"/>
            <a:ext cx="2327275" cy="1041400"/>
            <a:chOff x="303" y="4047"/>
            <a:chExt cx="1466" cy="656"/>
          </a:xfrm>
        </p:grpSpPr>
        <p:sp>
          <p:nvSpPr>
            <p:cNvPr id="42011"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0943" name="Text Box 28"/>
            <p:cNvSpPr txBox="1">
              <a:spLocks noChangeArrowheads="1"/>
            </p:cNvSpPr>
            <p:nvPr/>
          </p:nvSpPr>
          <p:spPr bwMode="auto">
            <a:xfrm>
              <a:off x="303" y="4113"/>
              <a:ext cx="14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ANG         </a:t>
              </a:r>
              <a:r>
                <a:rPr lang="en-GB" sz="2000" b="1" i="1">
                  <a:solidFill>
                    <a:srgbClr val="FFFFFF"/>
                  </a:solidFill>
                  <a:latin typeface="Comic Sans MS" charset="0"/>
                </a:rPr>
                <a:t>LABORATORYO</a:t>
              </a:r>
            </a:p>
          </p:txBody>
        </p:sp>
      </p:grpSp>
      <p:grpSp>
        <p:nvGrpSpPr>
          <p:cNvPr id="5" name="Group 29"/>
          <p:cNvGrpSpPr>
            <a:grpSpLocks/>
          </p:cNvGrpSpPr>
          <p:nvPr/>
        </p:nvGrpSpPr>
        <p:grpSpPr bwMode="auto">
          <a:xfrm>
            <a:off x="5981700" y="6407150"/>
            <a:ext cx="1806575" cy="1041400"/>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alpha val="74998"/>
                </a:srgbClr>
              </a:outerShdw>
            </a:effectLst>
          </p:spPr>
          <p:txBody>
            <a:bodyPr wrap="none" lIns="90000" tIns="46800" rIns="90000" bIns="46800" anchor="ctr"/>
            <a:lstStyle/>
            <a:p>
              <a:pPr algn="ctr">
                <a:lnSpc>
                  <a:spcPct val="100000"/>
                </a:lnSpc>
                <a:buFont typeface="Comic Sans MS"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a:solidFill>
                    <a:srgbClr val="000000"/>
                  </a:solidFill>
                  <a:latin typeface="Comic Sans MS" pitchFamily="-112" charset="0"/>
                  <a:ea typeface="+mn-ea"/>
                  <a:cs typeface="+mn-cs"/>
                </a:rPr>
                <a:t> </a:t>
              </a:r>
            </a:p>
          </p:txBody>
        </p:sp>
        <p:sp>
          <p:nvSpPr>
            <p:cNvPr id="80941" name="Text Box 31"/>
            <p:cNvSpPr txBox="1">
              <a:spLocks noChangeArrowheads="1"/>
            </p:cNvSpPr>
            <p:nvPr/>
          </p:nvSpPr>
          <p:spPr bwMode="auto">
            <a:xfrm>
              <a:off x="3787" y="4089"/>
              <a:ext cx="111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250"/>
                </a:spcBef>
                <a:buClr>
                  <a:srgbClr val="FFEA18"/>
                </a:buClr>
                <a:buFont typeface="Comic Sans MS" charset="0"/>
                <a:buNone/>
              </a:pPr>
              <a:r>
                <a:rPr lang="en-GB" sz="2000" b="1">
                  <a:solidFill>
                    <a:srgbClr val="FFEA18"/>
                  </a:solidFill>
                  <a:latin typeface="Comic Sans MS" charset="0"/>
                </a:rPr>
                <a:t>ANG            </a:t>
              </a:r>
              <a:r>
                <a:rPr lang="en-GB" sz="2000" b="1">
                  <a:solidFill>
                    <a:srgbClr val="FFFF00"/>
                  </a:solidFill>
                  <a:latin typeface="Comic Sans MS" charset="0"/>
                </a:rPr>
                <a:t>TULOS SA</a:t>
              </a:r>
              <a:r>
                <a:rPr lang="en-GB" sz="2000" b="1">
                  <a:solidFill>
                    <a:srgbClr val="FFEA18"/>
                  </a:solidFill>
                  <a:latin typeface="Comic Sans MS" charset="0"/>
                </a:rPr>
                <a:t> </a:t>
              </a:r>
              <a:r>
                <a:rPr lang="en-GB" sz="2000" b="1">
                  <a:latin typeface="Comic Sans MS" charset="0"/>
                </a:rPr>
                <a:t>ASYA</a:t>
              </a:r>
            </a:p>
          </p:txBody>
        </p:sp>
      </p:grpSp>
      <p:grpSp>
        <p:nvGrpSpPr>
          <p:cNvPr id="6" name="Group 32"/>
          <p:cNvGrpSpPr>
            <a:grpSpLocks/>
          </p:cNvGrpSpPr>
          <p:nvPr/>
        </p:nvGrpSpPr>
        <p:grpSpPr bwMode="auto">
          <a:xfrm>
            <a:off x="7913688" y="6399213"/>
            <a:ext cx="1806575" cy="1041400"/>
            <a:chOff x="4985" y="4031"/>
            <a:chExt cx="1138" cy="656"/>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alpha val="74998"/>
                </a:srgbClr>
              </a:outerShdw>
            </a:effectLst>
          </p:spPr>
          <p:txBody>
            <a:bodyPr wrap="none" lIns="90000" tIns="46800" rIns="90000" bIns="46800" anchor="ctr"/>
            <a:lstStyle/>
            <a:p>
              <a:pPr algn="ctr">
                <a:lnSpc>
                  <a:spcPct val="100000"/>
                </a:lnSpc>
                <a:buFont typeface="Comic Sans MS"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a:solidFill>
                    <a:srgbClr val="000000"/>
                  </a:solidFill>
                  <a:latin typeface="Comic Sans MS" pitchFamily="-112" charset="0"/>
                  <a:ea typeface="+mn-ea"/>
                  <a:cs typeface="+mn-cs"/>
                </a:rPr>
                <a:t> </a:t>
              </a:r>
            </a:p>
          </p:txBody>
        </p:sp>
        <p:sp>
          <p:nvSpPr>
            <p:cNvPr id="80939" name="Text Box 34"/>
            <p:cNvSpPr txBox="1">
              <a:spLocks noChangeArrowheads="1"/>
            </p:cNvSpPr>
            <p:nvPr/>
          </p:nvSpPr>
          <p:spPr bwMode="auto">
            <a:xfrm>
              <a:off x="5004" y="4084"/>
              <a:ext cx="111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250"/>
                </a:spcBef>
                <a:buClr>
                  <a:srgbClr val="FFEA18"/>
                </a:buClr>
                <a:buFont typeface="Comic Sans MS" charset="0"/>
                <a:buNone/>
              </a:pPr>
              <a:r>
                <a:rPr lang="en-GB" sz="2000" b="1">
                  <a:solidFill>
                    <a:srgbClr val="FFEA18"/>
                  </a:solidFill>
                  <a:latin typeface="Comic Sans MS" charset="0"/>
                </a:rPr>
                <a:t>SA </a:t>
              </a:r>
              <a:r>
                <a:rPr lang="en-GB" sz="2000" b="1">
                  <a:solidFill>
                    <a:srgbClr val="FFFFFF"/>
                  </a:solidFill>
                  <a:latin typeface="Comic Sans MS" charset="0"/>
                </a:rPr>
                <a:t>ROMA</a:t>
              </a:r>
              <a:r>
                <a:rPr lang="en-GB" sz="2000" b="1">
                  <a:solidFill>
                    <a:srgbClr val="FFEA18"/>
                  </a:solidFill>
                  <a:latin typeface="Comic Sans MS" charset="0"/>
                </a:rPr>
                <a:t>               </a:t>
              </a:r>
              <a:r>
                <a:rPr lang="en-GB" sz="2000" b="1" i="1">
                  <a:solidFill>
                    <a:srgbClr val="FFEA18"/>
                  </a:solidFill>
                  <a:latin typeface="Comic Sans MS" charset="0"/>
                </a:rPr>
                <a:t>AT</a:t>
              </a:r>
              <a:r>
                <a:rPr lang="en-GB" sz="2000" b="1">
                  <a:solidFill>
                    <a:srgbClr val="FFEA18"/>
                  </a:solidFill>
                  <a:latin typeface="Comic Sans MS" charset="0"/>
                </a:rPr>
                <a:t>      MAGTAMO!</a:t>
              </a:r>
            </a:p>
          </p:txBody>
        </p:sp>
      </p:grpSp>
      <p:sp>
        <p:nvSpPr>
          <p:cNvPr id="42019" name="Oval 35"/>
          <p:cNvSpPr>
            <a:spLocks noChangeArrowheads="1"/>
          </p:cNvSpPr>
          <p:nvPr/>
        </p:nvSpPr>
        <p:spPr bwMode="auto">
          <a:xfrm>
            <a:off x="2214563" y="4899025"/>
            <a:ext cx="1863725" cy="617538"/>
          </a:xfrm>
          <a:prstGeom prst="ellipse">
            <a:avLst/>
          </a:prstGeom>
          <a:noFill/>
          <a:ln w="7632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7" name="Group 36"/>
          <p:cNvGrpSpPr>
            <a:grpSpLocks/>
          </p:cNvGrpSpPr>
          <p:nvPr/>
        </p:nvGrpSpPr>
        <p:grpSpPr bwMode="auto">
          <a:xfrm>
            <a:off x="369888" y="4354513"/>
            <a:ext cx="2566987" cy="3230562"/>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8" name="Group 39"/>
          <p:cNvGrpSpPr>
            <a:grpSpLocks/>
          </p:cNvGrpSpPr>
          <p:nvPr/>
        </p:nvGrpSpPr>
        <p:grpSpPr bwMode="auto">
          <a:xfrm>
            <a:off x="5829300" y="2459038"/>
            <a:ext cx="2084388" cy="5116512"/>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9" name="Group 42"/>
          <p:cNvGrpSpPr>
            <a:grpSpLocks/>
          </p:cNvGrpSpPr>
          <p:nvPr/>
        </p:nvGrpSpPr>
        <p:grpSpPr bwMode="auto">
          <a:xfrm>
            <a:off x="7772400" y="5878513"/>
            <a:ext cx="2084388" cy="1685925"/>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10" name="Group 45"/>
          <p:cNvGrpSpPr>
            <a:grpSpLocks/>
          </p:cNvGrpSpPr>
          <p:nvPr/>
        </p:nvGrpSpPr>
        <p:grpSpPr bwMode="auto">
          <a:xfrm>
            <a:off x="3905250" y="5345113"/>
            <a:ext cx="2084388" cy="2216150"/>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80925" name="Text Box 48"/>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0926" name="Rectangle 49"/>
          <p:cNvSpPr>
            <a:spLocks noChangeArrowheads="1"/>
          </p:cNvSpPr>
          <p:nvPr/>
        </p:nvSpPr>
        <p:spPr bwMode="auto">
          <a:xfrm>
            <a:off x="8697913"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99CC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99CCFF"/>
                </a:solidFill>
                <a:latin typeface="Comic Sans MS" charset="0"/>
              </a:rPr>
              <a:t>9.65.08.</a:t>
            </a:r>
          </a:p>
        </p:txBody>
      </p:sp>
      <p:sp>
        <p:nvSpPr>
          <p:cNvPr id="80927" name="Text Box 50"/>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99CCFF"/>
              </a:buClr>
              <a:buFont typeface="Comic Sans MS" charset="0"/>
              <a:buNone/>
            </a:pPr>
            <a:r>
              <a:rPr lang="en-GB" sz="1000" b="1">
                <a:solidFill>
                  <a:srgbClr val="99CCFF"/>
                </a:solidFill>
                <a:latin typeface="Comic Sans MS" charset="0"/>
              </a:rPr>
              <a:t>39</a:t>
            </a:r>
          </a:p>
        </p:txBody>
      </p:sp>
      <p:sp>
        <p:nvSpPr>
          <p:cNvPr id="80928" name="Text Box 51"/>
          <p:cNvSpPr txBox="1">
            <a:spLocks noChangeArrowheads="1"/>
          </p:cNvSpPr>
          <p:nvPr/>
        </p:nvSpPr>
        <p:spPr bwMode="auto">
          <a:xfrm>
            <a:off x="9558338" y="7370763"/>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99CCFF"/>
              </a:buClr>
              <a:buFont typeface="Comic Sans MS" charset="0"/>
              <a:buNone/>
            </a:pPr>
            <a:r>
              <a:rPr lang="en-GB" sz="1400" b="1">
                <a:solidFill>
                  <a:srgbClr val="99CCFF"/>
                </a:solidFill>
                <a:latin typeface="Comic Sans MS" charset="0"/>
              </a:rPr>
              <a:t>8</a:t>
            </a:r>
          </a:p>
        </p:txBody>
      </p:sp>
      <p:sp>
        <p:nvSpPr>
          <p:cNvPr id="80929" name="Text Box 15"/>
          <p:cNvSpPr txBox="1">
            <a:spLocks noChangeArrowheads="1"/>
          </p:cNvSpPr>
          <p:nvPr/>
        </p:nvSpPr>
        <p:spPr bwMode="auto">
          <a:xfrm>
            <a:off x="2149475" y="2157413"/>
            <a:ext cx="1952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80000"/>
              </a:lnSpc>
              <a:spcBef>
                <a:spcPts val="1125"/>
              </a:spcBef>
              <a:buClr>
                <a:srgbClr val="19FFF4"/>
              </a:buClr>
              <a:buFont typeface="Comic Sans MS" charset="0"/>
              <a:buNone/>
            </a:pPr>
            <a:r>
              <a:rPr lang="en-GB" b="1">
                <a:solidFill>
                  <a:srgbClr val="19FFF4"/>
                </a:solidFill>
                <a:latin typeface="Comic Sans MS" charset="0"/>
              </a:rPr>
              <a:t>Ang Konseho sa Jerusalem       </a:t>
            </a:r>
            <a:r>
              <a:rPr lang="en-GB" sz="1800" b="1">
                <a:solidFill>
                  <a:srgbClr val="19FFF4"/>
                </a:solidFill>
                <a:latin typeface="Comic Sans MS" charset="0"/>
              </a:rPr>
              <a:t>(ang dagliang paglalakbay na bumago sa iglesiya!)‏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p:val>
                                            <p:strVal val="#ppt_w"/>
                                          </p:val>
                                        </p:tav>
                                      </p:tavLst>
                                    </p:anim>
                                    <p:anim calcmode="lin" valueType="num">
                                      <p:cBhvr>
                                        <p:cTn id="8" dur="500" fill="hold"/>
                                        <p:tgtEl>
                                          <p:spTgt spid="4"/>
                                        </p:tgtEl>
                                        <p:attrNameLst>
                                          <p:attrName>ppt_h</p:attrName>
                                        </p:attrNameLst>
                                      </p:cBhvr>
                                      <p:tavLst>
                                        <p:tav tm="100000">
                                          <p:val>
                                            <p:fltVal val="0"/>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p:val>
                                            <p:strVal val="#ppt_w"/>
                                          </p:val>
                                        </p:tav>
                                      </p:tavLst>
                                    </p:anim>
                                    <p:anim calcmode="lin" valueType="num">
                                      <p:cBhvr>
                                        <p:cTn id="32" dur="500" fill="hold"/>
                                        <p:tgtEl>
                                          <p:spTgt spid="6"/>
                                        </p:tgtEl>
                                        <p:attrNameLst>
                                          <p:attrName>ppt_h</p:attrName>
                                        </p:attrNameLst>
                                      </p:cBhvr>
                                      <p:tavLst>
                                        <p:tav tm="100000">
                                          <p:val>
                                            <p:fltVal val="0"/>
                                          </p:val>
                                        </p:tav>
                                        <p:tav>
                                          <p:val>
                                            <p:strVal val="#ppt_h"/>
                                          </p:val>
                                        </p:tav>
                                      </p:tavLst>
                                    </p:anim>
                                    <p:anim calcmode="lin" valueType="num">
                                      <p:cBhvr>
                                        <p:cTn id="33" dur="500" fill="hold"/>
                                        <p:tgtEl>
                                          <p:spTgt spid="6"/>
                                        </p:tgtEl>
                                        <p:attrNameLst>
                                          <p:attrName>ppt_x</p:attrName>
                                        </p:attrNameLst>
                                      </p:cBhvr>
                                      <p:tavLst>
                                        <p:tav tm="100000">
                                          <p:val>
                                            <p:fltVal val="0.5"/>
                                          </p:val>
                                        </p:tav>
                                        <p:tav>
                                          <p:val>
                                            <p:strVal val="#ppt_x"/>
                                          </p:val>
                                        </p:tav>
                                      </p:tavLst>
                                    </p:anim>
                                    <p:anim calcmode="lin" valueType="num">
                                      <p:cBhvr>
                                        <p:cTn id="34"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p:val>
                                            <p:strVal val="#ppt_w"/>
                                          </p:val>
                                        </p:tav>
                                      </p:tavLst>
                                    </p:anim>
                                    <p:anim calcmode="lin" valueType="num">
                                      <p:cBhvr>
                                        <p:cTn id="40" dur="500" fill="hold"/>
                                        <p:tgtEl>
                                          <p:spTgt spid="7"/>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p:val>
                                            <p:strVal val="#ppt_w"/>
                                          </p:val>
                                        </p:tav>
                                      </p:tavLst>
                                    </p:anim>
                                    <p:anim calcmode="lin" valueType="num">
                                      <p:cBhvr>
                                        <p:cTn id="46" dur="500" fill="hold"/>
                                        <p:tgtEl>
                                          <p:spTgt spid="4201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p:val>
                                            <p:strVal val="#ppt_w"/>
                                          </p:val>
                                        </p:tav>
                                      </p:tavLst>
                                    </p:anim>
                                    <p:anim calcmode="lin" valueType="num">
                                      <p:cBhvr>
                                        <p:cTn id="52" dur="500" fill="hold"/>
                                        <p:tgtEl>
                                          <p:spTgt spid="1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p:val>
                                            <p:strVal val="#ppt_w"/>
                                          </p:val>
                                        </p:tav>
                                      </p:tavLst>
                                    </p:anim>
                                    <p:anim calcmode="lin" valueType="num">
                                      <p:cBhvr>
                                        <p:cTn id="58" dur="500" fill="hold"/>
                                        <p:tgtEl>
                                          <p:spTgt spid="8"/>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p:val>
                                            <p:strVal val="#ppt_w"/>
                                          </p:val>
                                        </p:tav>
                                      </p:tavLst>
                                    </p:anim>
                                    <p:anim calcmode="lin" valueType="num">
                                      <p:cBhvr>
                                        <p:cTn id="64" dur="500" fill="hold"/>
                                        <p:tgtEl>
                                          <p:spTgt spid="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srcRect l="35287" t="17430" r="23959" b="9473"/>
          <a:stretch>
            <a:fillRect/>
          </a:stretch>
        </p:blipFill>
        <p:spPr bwMode="auto">
          <a:xfrm>
            <a:off x="711200" y="1270000"/>
            <a:ext cx="4281488" cy="5619750"/>
          </a:xfrm>
          <a:prstGeom prst="rect">
            <a:avLst/>
          </a:prstGeom>
          <a:noFill/>
          <a:ln w="76320">
            <a:solidFill>
              <a:srgbClr val="00AE00"/>
            </a:solidFill>
            <a:miter lim="800000"/>
            <a:headEnd/>
            <a:tailEnd/>
          </a:ln>
          <a:effectLst>
            <a:outerShdw blurRad="63500" dist="81185" dir="3078031" algn="ctr" rotWithShape="0">
              <a:srgbClr val="000000">
                <a:alpha val="74998"/>
              </a:srgbClr>
            </a:outerShdw>
          </a:effectLst>
        </p:spPr>
      </p:pic>
      <p:grpSp>
        <p:nvGrpSpPr>
          <p:cNvPr id="2" name="Group 2"/>
          <p:cNvGrpSpPr>
            <a:grpSpLocks/>
          </p:cNvGrpSpPr>
          <p:nvPr/>
        </p:nvGrpSpPr>
        <p:grpSpPr bwMode="auto">
          <a:xfrm>
            <a:off x="876300" y="1462088"/>
            <a:ext cx="4257675" cy="5559425"/>
            <a:chOff x="552" y="921"/>
            <a:chExt cx="2682" cy="3502"/>
          </a:xfrm>
        </p:grpSpPr>
        <p:pic>
          <p:nvPicPr>
            <p:cNvPr id="6147" name="Picture 3"/>
            <p:cNvPicPr>
              <a:picLocks noChangeAspect="1" noChangeArrowheads="1"/>
            </p:cNvPicPr>
            <p:nvPr/>
          </p:nvPicPr>
          <p:blipFill>
            <a:blip r:embed="rId4"/>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alpha val="74998"/>
                </a:srgbClr>
              </a:outerShdw>
            </a:effectLst>
          </p:spPr>
        </p:pic>
        <p:sp>
          <p:nvSpPr>
            <p:cNvPr id="9260"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219" name="Rectangle 5"/>
          <p:cNvSpPr>
            <a:spLocks noChangeArrowheads="1"/>
          </p:cNvSpPr>
          <p:nvPr/>
        </p:nvSpPr>
        <p:spPr bwMode="auto">
          <a:xfrm>
            <a:off x="5575300" y="4243388"/>
            <a:ext cx="354806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70000"/>
              </a:lnSpc>
              <a:spcBef>
                <a:spcPts val="1500"/>
              </a:spcBef>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000000"/>
              </a:solidFill>
              <a:latin typeface="Helvetica" charset="0"/>
            </a:endParaRPr>
          </a:p>
          <a:p>
            <a:pPr algn="ctr">
              <a:lnSpc>
                <a:spcPct val="70000"/>
              </a:lnSpc>
              <a:spcBef>
                <a:spcPts val="1125"/>
              </a:spcBef>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000000"/>
              </a:solidFill>
              <a:latin typeface="Helvetica" charset="0"/>
            </a:endParaRPr>
          </a:p>
          <a:p>
            <a:pPr algn="ctr">
              <a:lnSpc>
                <a:spcPct val="70000"/>
              </a:lnSpc>
              <a:spcBef>
                <a:spcPts val="1125"/>
              </a:spcBef>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000000"/>
              </a:solidFill>
              <a:latin typeface="Helvetica" charset="0"/>
            </a:endParaRPr>
          </a:p>
          <a:p>
            <a:pPr algn="ctr">
              <a:lnSpc>
                <a:spcPct val="70000"/>
              </a:lnSpc>
              <a:spcBef>
                <a:spcPts val="1125"/>
              </a:spcBef>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000000"/>
              </a:solidFill>
              <a:latin typeface="Helvetica" charset="0"/>
            </a:endParaRPr>
          </a:p>
        </p:txBody>
      </p:sp>
      <p:sp>
        <p:nvSpPr>
          <p:cNvPr id="9220" name="Rectangle 6"/>
          <p:cNvSpPr>
            <a:spLocks noChangeArrowheads="1"/>
          </p:cNvSpPr>
          <p:nvPr/>
        </p:nvSpPr>
        <p:spPr bwMode="auto">
          <a:xfrm>
            <a:off x="2840038" y="2282825"/>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1" name="Rectangle 7"/>
          <p:cNvSpPr>
            <a:spLocks noChangeArrowheads="1"/>
          </p:cNvSpPr>
          <p:nvPr/>
        </p:nvSpPr>
        <p:spPr bwMode="auto">
          <a:xfrm>
            <a:off x="2871788" y="440690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2" name="Rectangle 8"/>
          <p:cNvSpPr>
            <a:spLocks noChangeArrowheads="1"/>
          </p:cNvSpPr>
          <p:nvPr/>
        </p:nvSpPr>
        <p:spPr bwMode="auto">
          <a:xfrm>
            <a:off x="2855913" y="4662488"/>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3" name="Rectangle 9"/>
          <p:cNvSpPr>
            <a:spLocks noChangeArrowheads="1"/>
          </p:cNvSpPr>
          <p:nvPr/>
        </p:nvSpPr>
        <p:spPr bwMode="auto">
          <a:xfrm>
            <a:off x="2840038" y="496570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4" name="Rectangle 10"/>
          <p:cNvSpPr>
            <a:spLocks noChangeArrowheads="1"/>
          </p:cNvSpPr>
          <p:nvPr/>
        </p:nvSpPr>
        <p:spPr bwMode="auto">
          <a:xfrm>
            <a:off x="2840038" y="517525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5" name="Rectangle 11"/>
          <p:cNvSpPr>
            <a:spLocks noChangeArrowheads="1"/>
          </p:cNvSpPr>
          <p:nvPr/>
        </p:nvSpPr>
        <p:spPr bwMode="auto">
          <a:xfrm>
            <a:off x="933450" y="2933700"/>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6" name="Rectangle 12"/>
          <p:cNvSpPr>
            <a:spLocks noChangeArrowheads="1"/>
          </p:cNvSpPr>
          <p:nvPr/>
        </p:nvSpPr>
        <p:spPr bwMode="auto">
          <a:xfrm>
            <a:off x="3054350" y="1765300"/>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7" name="Rectangle 13"/>
          <p:cNvSpPr>
            <a:spLocks noChangeArrowheads="1"/>
          </p:cNvSpPr>
          <p:nvPr/>
        </p:nvSpPr>
        <p:spPr bwMode="auto">
          <a:xfrm>
            <a:off x="3038475" y="2052638"/>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8" name="Rectangle 14"/>
          <p:cNvSpPr>
            <a:spLocks noChangeArrowheads="1"/>
          </p:cNvSpPr>
          <p:nvPr/>
        </p:nvSpPr>
        <p:spPr bwMode="auto">
          <a:xfrm>
            <a:off x="2878138" y="2244725"/>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9" name="Rectangle 15"/>
          <p:cNvSpPr>
            <a:spLocks noChangeArrowheads="1"/>
          </p:cNvSpPr>
          <p:nvPr/>
        </p:nvSpPr>
        <p:spPr bwMode="auto">
          <a:xfrm>
            <a:off x="3054350" y="2898775"/>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0" name="Rectangle 16"/>
          <p:cNvSpPr>
            <a:spLocks noChangeArrowheads="1"/>
          </p:cNvSpPr>
          <p:nvPr/>
        </p:nvSpPr>
        <p:spPr bwMode="auto">
          <a:xfrm>
            <a:off x="2894013" y="368300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1" name="Rectangle 17"/>
          <p:cNvSpPr>
            <a:spLocks noChangeArrowheads="1"/>
          </p:cNvSpPr>
          <p:nvPr/>
        </p:nvSpPr>
        <p:spPr bwMode="auto">
          <a:xfrm>
            <a:off x="2894013" y="3827463"/>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2" name="Rectangle 18"/>
          <p:cNvSpPr>
            <a:spLocks noChangeArrowheads="1"/>
          </p:cNvSpPr>
          <p:nvPr/>
        </p:nvSpPr>
        <p:spPr bwMode="auto">
          <a:xfrm>
            <a:off x="2989263" y="3459163"/>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3" name="Rectangle 19"/>
          <p:cNvSpPr>
            <a:spLocks noChangeArrowheads="1"/>
          </p:cNvSpPr>
          <p:nvPr/>
        </p:nvSpPr>
        <p:spPr bwMode="auto">
          <a:xfrm>
            <a:off x="3117850" y="3170238"/>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4" name="Rectangle 20"/>
          <p:cNvSpPr>
            <a:spLocks noChangeArrowheads="1"/>
          </p:cNvSpPr>
          <p:nvPr/>
        </p:nvSpPr>
        <p:spPr bwMode="auto">
          <a:xfrm>
            <a:off x="2894013" y="4624388"/>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5" name="Rectangle 21"/>
          <p:cNvSpPr>
            <a:spLocks noChangeArrowheads="1"/>
          </p:cNvSpPr>
          <p:nvPr/>
        </p:nvSpPr>
        <p:spPr bwMode="auto">
          <a:xfrm>
            <a:off x="2878138" y="492760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6" name="Rectangle 22"/>
          <p:cNvSpPr>
            <a:spLocks noChangeArrowheads="1"/>
          </p:cNvSpPr>
          <p:nvPr/>
        </p:nvSpPr>
        <p:spPr bwMode="auto">
          <a:xfrm>
            <a:off x="2878138" y="5137150"/>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7" name="Rectangle 23"/>
          <p:cNvSpPr>
            <a:spLocks noChangeArrowheads="1"/>
          </p:cNvSpPr>
          <p:nvPr/>
        </p:nvSpPr>
        <p:spPr bwMode="auto">
          <a:xfrm>
            <a:off x="3022600" y="5807075"/>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8" name="Rectangle 24"/>
          <p:cNvSpPr>
            <a:spLocks noChangeArrowheads="1"/>
          </p:cNvSpPr>
          <p:nvPr/>
        </p:nvSpPr>
        <p:spPr bwMode="auto">
          <a:xfrm>
            <a:off x="3006725" y="6094413"/>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9" name="Rectangle 25"/>
          <p:cNvSpPr>
            <a:spLocks noChangeArrowheads="1"/>
          </p:cNvSpPr>
          <p:nvPr/>
        </p:nvSpPr>
        <p:spPr bwMode="auto">
          <a:xfrm>
            <a:off x="2814638" y="6956425"/>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0" name="Rectangle 26"/>
          <p:cNvSpPr>
            <a:spLocks noChangeArrowheads="1"/>
          </p:cNvSpPr>
          <p:nvPr/>
        </p:nvSpPr>
        <p:spPr bwMode="auto">
          <a:xfrm>
            <a:off x="2894013" y="7227888"/>
            <a:ext cx="1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1" name="Rectangle 27"/>
          <p:cNvSpPr>
            <a:spLocks noChangeArrowheads="1"/>
          </p:cNvSpPr>
          <p:nvPr/>
        </p:nvSpPr>
        <p:spPr bwMode="auto">
          <a:xfrm>
            <a:off x="3101975" y="2387600"/>
            <a:ext cx="1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2" name="Text Box 28"/>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9243" name="Rectangle 29"/>
          <p:cNvSpPr>
            <a:spLocks noChangeArrowheads="1"/>
          </p:cNvSpPr>
          <p:nvPr/>
        </p:nvSpPr>
        <p:spPr bwMode="auto">
          <a:xfrm rot="-120000">
            <a:off x="3352800" y="5614988"/>
            <a:ext cx="54768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313"/>
              </a:spcBef>
              <a:buFont typeface="Lucida Handwriting"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00" b="1">
                <a:solidFill>
                  <a:srgbClr val="000000"/>
                </a:solidFill>
                <a:latin typeface="Lucida Handwriting" charset="0"/>
              </a:rPr>
              <a:t>Nahum</a:t>
            </a:r>
          </a:p>
        </p:txBody>
      </p:sp>
      <p:sp>
        <p:nvSpPr>
          <p:cNvPr id="9244" name="Text Box 30"/>
          <p:cNvSpPr txBox="1">
            <a:spLocks noChangeArrowheads="1"/>
          </p:cNvSpPr>
          <p:nvPr/>
        </p:nvSpPr>
        <p:spPr bwMode="auto">
          <a:xfrm>
            <a:off x="3414713" y="5673725"/>
            <a:ext cx="920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13"/>
              </a:spcBef>
              <a:buFont typeface="Lucida Handwriting" charset="0"/>
              <a:buNone/>
            </a:pPr>
            <a:r>
              <a:rPr lang="en-GB" sz="500" b="1">
                <a:solidFill>
                  <a:srgbClr val="000000"/>
                </a:solidFill>
                <a:latin typeface="Lucida Handwriting" charset="0"/>
              </a:rPr>
              <a:t>(Niveveh)‏</a:t>
            </a:r>
          </a:p>
        </p:txBody>
      </p:sp>
      <p:sp>
        <p:nvSpPr>
          <p:cNvPr id="9245" name="Rectangle 31"/>
          <p:cNvSpPr>
            <a:spLocks noChangeArrowheads="1"/>
          </p:cNvSpPr>
          <p:nvPr/>
        </p:nvSpPr>
        <p:spPr bwMode="auto">
          <a:xfrm>
            <a:off x="3360738" y="5813425"/>
            <a:ext cx="8366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313"/>
              </a:spcBef>
              <a:buFont typeface="Lucida Handwriting"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00" b="1">
                <a:solidFill>
                  <a:srgbClr val="000000"/>
                </a:solidFill>
                <a:latin typeface="Lucida Handwriting" charset="0"/>
              </a:rPr>
              <a:t>Zephaniah</a:t>
            </a:r>
          </a:p>
        </p:txBody>
      </p:sp>
      <p:sp>
        <p:nvSpPr>
          <p:cNvPr id="9246" name="Rectangle 32"/>
          <p:cNvSpPr>
            <a:spLocks noChangeArrowheads="1"/>
          </p:cNvSpPr>
          <p:nvPr/>
        </p:nvSpPr>
        <p:spPr bwMode="auto">
          <a:xfrm>
            <a:off x="5010150" y="550863"/>
            <a:ext cx="50482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7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b="1">
              <a:solidFill>
                <a:srgbClr val="FFFFFF"/>
              </a:solidFill>
              <a:latin typeface="Helvetica" charset="0"/>
            </a:endParaRPr>
          </a:p>
          <a:p>
            <a:pPr algn="ctr">
              <a:lnSpc>
                <a:spcPct val="100000"/>
              </a:lnSpc>
              <a:spcBef>
                <a:spcPts val="3000"/>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4800" b="1">
                <a:solidFill>
                  <a:srgbClr val="FC0128"/>
                </a:solidFill>
                <a:latin typeface="Helvetica" charset="0"/>
              </a:rPr>
              <a:t>“</a:t>
            </a:r>
            <a:r>
              <a:rPr lang="en-GB" altLang="ja-JP" sz="4800" b="1">
                <a:solidFill>
                  <a:srgbClr val="FC0128"/>
                </a:solidFill>
                <a:latin typeface="Helvetica" charset="0"/>
              </a:rPr>
              <a:t>ANG SIMULA NG MGA AKLAT</a:t>
            </a:r>
            <a:r>
              <a:rPr lang="ja-JP" altLang="en-GB" sz="4800" b="1">
                <a:solidFill>
                  <a:srgbClr val="FC0128"/>
                </a:solidFill>
                <a:latin typeface="Helvetica" charset="0"/>
              </a:rPr>
              <a:t>”</a:t>
            </a:r>
            <a:endParaRPr lang="en-GB" sz="4800" b="1">
              <a:solidFill>
                <a:srgbClr val="FC0128"/>
              </a:solidFill>
              <a:latin typeface="Helvetica" charset="0"/>
            </a:endParaRPr>
          </a:p>
        </p:txBody>
      </p:sp>
      <p:grpSp>
        <p:nvGrpSpPr>
          <p:cNvPr id="3" name="Group 33"/>
          <p:cNvGrpSpPr>
            <a:grpSpLocks/>
          </p:cNvGrpSpPr>
          <p:nvPr/>
        </p:nvGrpSpPr>
        <p:grpSpPr bwMode="auto">
          <a:xfrm>
            <a:off x="5821363" y="3525838"/>
            <a:ext cx="3630612" cy="3057525"/>
            <a:chOff x="3390" y="1864"/>
            <a:chExt cx="2287" cy="1579"/>
          </a:xfrm>
        </p:grpSpPr>
        <p:sp>
          <p:nvSpPr>
            <p:cNvPr id="9257" name="Text Box 34"/>
            <p:cNvSpPr txBox="1">
              <a:spLocks noChangeArrowheads="1"/>
            </p:cNvSpPr>
            <p:nvPr/>
          </p:nvSpPr>
          <p:spPr bwMode="auto">
            <a:xfrm>
              <a:off x="3424" y="1864"/>
              <a:ext cx="2253"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Helvetica" charset="0"/>
                <a:buNone/>
              </a:pPr>
              <a:r>
                <a:rPr lang="en-GB" b="1">
                  <a:solidFill>
                    <a:srgbClr val="FFFFFF"/>
                  </a:solidFill>
                  <a:latin typeface="Helvetica" charset="0"/>
                </a:rPr>
                <a:t>ANG </a:t>
              </a:r>
              <a:r>
                <a:rPr lang="en-GB" sz="4400" b="1">
                  <a:solidFill>
                    <a:srgbClr val="FF3300"/>
                  </a:solidFill>
                  <a:latin typeface="Helvetica" charset="0"/>
                </a:rPr>
                <a:t>39</a:t>
              </a:r>
              <a:r>
                <a:rPr lang="en-GB" b="1">
                  <a:solidFill>
                    <a:srgbClr val="FF3300"/>
                  </a:solidFill>
                  <a:latin typeface="Helvetica" charset="0"/>
                </a:rPr>
                <a:t> </a:t>
              </a:r>
              <a:r>
                <a:rPr lang="en-GB" b="1">
                  <a:solidFill>
                    <a:srgbClr val="FFFFFF"/>
                  </a:solidFill>
                  <a:latin typeface="Helvetica" charset="0"/>
                </a:rPr>
                <a:t>NA MGA AKLAT  </a:t>
              </a:r>
            </a:p>
          </p:txBody>
        </p:sp>
        <p:sp>
          <p:nvSpPr>
            <p:cNvPr id="9258" name="Text Box 35"/>
            <p:cNvSpPr txBox="1">
              <a:spLocks noChangeArrowheads="1"/>
            </p:cNvSpPr>
            <p:nvPr/>
          </p:nvSpPr>
          <p:spPr bwMode="auto">
            <a:xfrm>
              <a:off x="3390" y="2451"/>
              <a:ext cx="2253"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500"/>
                </a:spcBef>
                <a:buClr>
                  <a:srgbClr val="19FFF4"/>
                </a:buClr>
                <a:buFont typeface="Kosher-Normal" charset="0"/>
                <a:buNone/>
              </a:pPr>
              <a:r>
                <a:rPr lang="en-GB" sz="4000" b="1" i="1">
                  <a:solidFill>
                    <a:srgbClr val="19FFF4"/>
                  </a:solidFill>
                  <a:latin typeface="Kosher-Normal" charset="0"/>
                </a:rPr>
                <a:t>SA</a:t>
              </a:r>
              <a:r>
                <a:rPr lang="en-GB" sz="4000" b="1" i="1">
                  <a:solidFill>
                    <a:srgbClr val="99FF99"/>
                  </a:solidFill>
                  <a:latin typeface="Kosher-Normal" charset="0"/>
                </a:rPr>
                <a:t>                    </a:t>
              </a:r>
              <a:r>
                <a:rPr lang="en-GB" sz="4000" b="1" i="1">
                  <a:solidFill>
                    <a:srgbClr val="FFEA18"/>
                  </a:solidFill>
                  <a:latin typeface="Kosher-Normal" charset="0"/>
                </a:rPr>
                <a:t>LUMANG </a:t>
              </a:r>
              <a:r>
                <a:rPr lang="en-GB" sz="4000" b="1" i="1">
                  <a:solidFill>
                    <a:srgbClr val="19FFF4"/>
                  </a:solidFill>
                  <a:latin typeface="Kosher-Normal" charset="0"/>
                </a:rPr>
                <a:t>TIPAN</a:t>
              </a:r>
            </a:p>
          </p:txBody>
        </p:sp>
      </p:grpSp>
      <p:sp>
        <p:nvSpPr>
          <p:cNvPr id="9248" name="Rectangle 36"/>
          <p:cNvSpPr>
            <a:spLocks noChangeArrowheads="1"/>
          </p:cNvSpPr>
          <p:nvPr/>
        </p:nvSpPr>
        <p:spPr bwMode="auto">
          <a:xfrm>
            <a:off x="8807450" y="7397750"/>
            <a:ext cx="1841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9" name="Text Box 37"/>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
        <p:nvSpPr>
          <p:cNvPr id="9250" name="Text Box 38"/>
          <p:cNvSpPr txBox="1">
            <a:spLocks noChangeArrowheads="1"/>
          </p:cNvSpPr>
          <p:nvPr/>
        </p:nvSpPr>
        <p:spPr bwMode="auto">
          <a:xfrm>
            <a:off x="9193213" y="7413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04</a:t>
            </a:r>
          </a:p>
        </p:txBody>
      </p:sp>
      <p:grpSp>
        <p:nvGrpSpPr>
          <p:cNvPr id="4" name="Group 39"/>
          <p:cNvGrpSpPr>
            <a:grpSpLocks/>
          </p:cNvGrpSpPr>
          <p:nvPr/>
        </p:nvGrpSpPr>
        <p:grpSpPr bwMode="auto">
          <a:xfrm>
            <a:off x="5862638" y="3627438"/>
            <a:ext cx="3630612" cy="2995612"/>
            <a:chOff x="3371" y="1861"/>
            <a:chExt cx="2287" cy="1636"/>
          </a:xfrm>
        </p:grpSpPr>
        <p:sp>
          <p:nvSpPr>
            <p:cNvPr id="9255" name="Text Box 40"/>
            <p:cNvSpPr txBox="1">
              <a:spLocks noChangeArrowheads="1"/>
            </p:cNvSpPr>
            <p:nvPr/>
          </p:nvSpPr>
          <p:spPr bwMode="auto">
            <a:xfrm>
              <a:off x="3405" y="1861"/>
              <a:ext cx="2253"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Helvetica" charset="0"/>
                <a:buNone/>
              </a:pPr>
              <a:r>
                <a:rPr lang="en-GB" b="1">
                  <a:solidFill>
                    <a:srgbClr val="FFFFFF"/>
                  </a:solidFill>
                  <a:latin typeface="Helvetica" charset="0"/>
                </a:rPr>
                <a:t>ANG  </a:t>
              </a:r>
              <a:r>
                <a:rPr lang="en-GB" sz="4400" b="1">
                  <a:solidFill>
                    <a:srgbClr val="FC0128"/>
                  </a:solidFill>
                  <a:latin typeface="Helvetica" charset="0"/>
                </a:rPr>
                <a:t>27</a:t>
              </a:r>
              <a:r>
                <a:rPr lang="en-GB" b="1">
                  <a:solidFill>
                    <a:srgbClr val="FFFFFF"/>
                  </a:solidFill>
                  <a:latin typeface="Helvetica" charset="0"/>
                </a:rPr>
                <a:t>  NA MGA AKLAT</a:t>
              </a:r>
            </a:p>
          </p:txBody>
        </p:sp>
        <p:sp>
          <p:nvSpPr>
            <p:cNvPr id="9256" name="Text Box 41"/>
            <p:cNvSpPr txBox="1">
              <a:spLocks noChangeArrowheads="1"/>
            </p:cNvSpPr>
            <p:nvPr/>
          </p:nvSpPr>
          <p:spPr bwMode="auto">
            <a:xfrm>
              <a:off x="3371" y="2448"/>
              <a:ext cx="2253"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500"/>
                </a:spcBef>
                <a:buClr>
                  <a:srgbClr val="19FFF4"/>
                </a:buClr>
                <a:buFont typeface="Kosher-Normal" charset="0"/>
                <a:buNone/>
              </a:pPr>
              <a:r>
                <a:rPr lang="en-GB" sz="4000" b="1" i="1">
                  <a:solidFill>
                    <a:srgbClr val="19FFF4"/>
                  </a:solidFill>
                  <a:latin typeface="Kosher-Normal" charset="0"/>
                </a:rPr>
                <a:t>SA </a:t>
              </a:r>
              <a:r>
                <a:rPr lang="en-GB" sz="4000" b="1" i="1">
                  <a:solidFill>
                    <a:srgbClr val="99FF99"/>
                  </a:solidFill>
                  <a:latin typeface="Kosher-Normal" charset="0"/>
                </a:rPr>
                <a:t>                   </a:t>
              </a:r>
              <a:r>
                <a:rPr lang="en-GB" sz="4000" b="1" i="1">
                  <a:solidFill>
                    <a:srgbClr val="FFEA18"/>
                  </a:solidFill>
                  <a:latin typeface="Kosher-Normal" charset="0"/>
                </a:rPr>
                <a:t>BAGONG</a:t>
              </a:r>
              <a:r>
                <a:rPr lang="en-GB" sz="4000" b="1" i="1">
                  <a:solidFill>
                    <a:srgbClr val="99FF99"/>
                  </a:solidFill>
                  <a:latin typeface="Kosher-Normal" charset="0"/>
                </a:rPr>
                <a:t> </a:t>
              </a:r>
              <a:r>
                <a:rPr lang="en-GB" sz="4000" b="1" i="1">
                  <a:solidFill>
                    <a:srgbClr val="19FFF4"/>
                  </a:solidFill>
                  <a:latin typeface="Kosher-Normal" charset="0"/>
                </a:rPr>
                <a:t>TIPAN</a:t>
              </a:r>
            </a:p>
          </p:txBody>
        </p:sp>
      </p:grpSp>
      <p:sp>
        <p:nvSpPr>
          <p:cNvPr id="6186" name="Text Box 42"/>
          <p:cNvSpPr txBox="1">
            <a:spLocks noChangeArrowheads="1"/>
          </p:cNvSpPr>
          <p:nvPr/>
        </p:nvSpPr>
        <p:spPr bwMode="auto">
          <a:xfrm rot="-1980000">
            <a:off x="958850" y="3546475"/>
            <a:ext cx="432911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C0128"/>
              </a:buClr>
              <a:buFont typeface="Comic Sans MS" charset="0"/>
              <a:buNone/>
            </a:pPr>
            <a:r>
              <a:rPr lang="en-GB" sz="4800" b="1">
                <a:solidFill>
                  <a:srgbClr val="FC0128"/>
                </a:solidFill>
                <a:latin typeface="Comic Sans MS" charset="0"/>
              </a:rPr>
              <a:t>ANG IYONG GABAY SA PAG-AARAL</a:t>
            </a:r>
          </a:p>
        </p:txBody>
      </p:sp>
      <p:sp>
        <p:nvSpPr>
          <p:cNvPr id="6187" name="Oval 43"/>
          <p:cNvSpPr>
            <a:spLocks noChangeArrowheads="1"/>
          </p:cNvSpPr>
          <p:nvPr/>
        </p:nvSpPr>
        <p:spPr bwMode="auto">
          <a:xfrm>
            <a:off x="715963" y="1874838"/>
            <a:ext cx="4843462" cy="611187"/>
          </a:xfrm>
          <a:prstGeom prst="ellipse">
            <a:avLst/>
          </a:prstGeom>
          <a:noFill/>
          <a:ln w="76320">
            <a:solidFill>
              <a:srgbClr val="FC012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254"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0"/>
                            </p:stCondLst>
                            <p:childTnLst>
                              <p:par>
                                <p:cTn id="17" presetID="2" presetClass="entr" presetSubtype="8" fill="hold" nodeType="afterEffect">
                                  <p:stCondLst>
                                    <p:cond delay="0"/>
                                  </p:stCondLst>
                                  <p:childTnLst>
                                    <p:set>
                                      <p:cBhvr>
                                        <p:cTn id="18" dur="1" fill="hold">
                                          <p:stCondLst>
                                            <p:cond delay="0"/>
                                          </p:stCondLst>
                                        </p:cTn>
                                        <p:tgtEl>
                                          <p:spTgt spid="6186"/>
                                        </p:tgtEl>
                                        <p:attrNameLst>
                                          <p:attrName>style.visibility</p:attrName>
                                        </p:attrNameLst>
                                      </p:cBhvr>
                                      <p:to>
                                        <p:strVal val="visible"/>
                                      </p:to>
                                    </p:set>
                                    <p:anim calcmode="lin" valueType="num">
                                      <p:cBhvr>
                                        <p:cTn id="19" dur="500" fill="hold"/>
                                        <p:tgtEl>
                                          <p:spTgt spid="6186"/>
                                        </p:tgtEl>
                                        <p:attrNameLst>
                                          <p:attrName>ppt_x</p:attrName>
                                        </p:attrNameLst>
                                      </p:cBhvr>
                                      <p:tavLst>
                                        <p:tav tm="100000">
                                          <p:val>
                                            <p:strVal val="0-#ppt_w/2"/>
                                          </p:val>
                                        </p:tav>
                                        <p:tav>
                                          <p:val>
                                            <p:strVal val="#ppt_x"/>
                                          </p:val>
                                        </p:tav>
                                      </p:tavLst>
                                    </p:anim>
                                    <p:anim calcmode="lin" valueType="num">
                                      <p:cBhvr>
                                        <p:cTn id="20" dur="500" fill="hold"/>
                                        <p:tgtEl>
                                          <p:spTgt spid="6186"/>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528" fill="hold" grpId="0" nodeType="afterEffect">
                                  <p:stCondLst>
                                    <p:cond delay="0"/>
                                  </p:stCondLst>
                                  <p:childTnLst>
                                    <p:set>
                                      <p:cBhvr>
                                        <p:cTn id="23" dur="1" fill="hold">
                                          <p:stCondLst>
                                            <p:cond delay="0"/>
                                          </p:stCondLst>
                                        </p:cTn>
                                        <p:tgtEl>
                                          <p:spTgt spid="6187"/>
                                        </p:tgtEl>
                                        <p:attrNameLst>
                                          <p:attrName>style.visibility</p:attrName>
                                        </p:attrNameLst>
                                      </p:cBhvr>
                                      <p:to>
                                        <p:strVal val="visible"/>
                                      </p:to>
                                    </p:set>
                                    <p:anim calcmode="lin" valueType="num">
                                      <p:cBhvr>
                                        <p:cTn id="24" dur="500" fill="hold"/>
                                        <p:tgtEl>
                                          <p:spTgt spid="6187"/>
                                        </p:tgtEl>
                                        <p:attrNameLst>
                                          <p:attrName>ppt_w</p:attrName>
                                        </p:attrNameLst>
                                      </p:cBhvr>
                                      <p:tavLst>
                                        <p:tav tm="100000">
                                          <p:val>
                                            <p:fltVal val="0"/>
                                          </p:val>
                                        </p:tav>
                                        <p:tav>
                                          <p:val>
                                            <p:strVal val="#ppt_w"/>
                                          </p:val>
                                        </p:tav>
                                      </p:tavLst>
                                    </p:anim>
                                    <p:anim calcmode="lin" valueType="num">
                                      <p:cBhvr>
                                        <p:cTn id="25" dur="500" fill="hold"/>
                                        <p:tgtEl>
                                          <p:spTgt spid="6187"/>
                                        </p:tgtEl>
                                        <p:attrNameLst>
                                          <p:attrName>ppt_h</p:attrName>
                                        </p:attrNameLst>
                                      </p:cBhvr>
                                      <p:tavLst>
                                        <p:tav tm="100000">
                                          <p:val>
                                            <p:fltVal val="0"/>
                                          </p:val>
                                        </p:tav>
                                        <p:tav>
                                          <p:val>
                                            <p:strVal val="#ppt_h"/>
                                          </p:val>
                                        </p:tav>
                                      </p:tavLst>
                                    </p:anim>
                                    <p:anim calcmode="lin" valueType="num">
                                      <p:cBhvr>
                                        <p:cTn id="26" dur="500" fill="hold"/>
                                        <p:tgtEl>
                                          <p:spTgt spid="6187"/>
                                        </p:tgtEl>
                                        <p:attrNameLst>
                                          <p:attrName>ppt_x</p:attrName>
                                        </p:attrNameLst>
                                      </p:cBhvr>
                                      <p:tavLst>
                                        <p:tav tm="100000">
                                          <p:val>
                                            <p:fltVal val="0.5"/>
                                          </p:val>
                                        </p:tav>
                                        <p:tav>
                                          <p:val>
                                            <p:strVal val="#ppt_x"/>
                                          </p:val>
                                        </p:tav>
                                      </p:tavLst>
                                    </p:anim>
                                    <p:anim calcmode="lin" valueType="num">
                                      <p:cBhvr>
                                        <p:cTn id="27" dur="500" fill="hold"/>
                                        <p:tgtEl>
                                          <p:spTgt spid="618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82946"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2947"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949" name="Text Box 5"/>
          <p:cNvSpPr txBox="1">
            <a:spLocks noChangeArrowheads="1"/>
          </p:cNvSpPr>
          <p:nvPr/>
        </p:nvSpPr>
        <p:spPr bwMode="auto">
          <a:xfrm>
            <a:off x="1006475" y="5945188"/>
            <a:ext cx="28765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82950" name="Text Box 6"/>
          <p:cNvSpPr txBox="1">
            <a:spLocks noChangeArrowheads="1"/>
          </p:cNvSpPr>
          <p:nvPr/>
        </p:nvSpPr>
        <p:spPr bwMode="auto">
          <a:xfrm>
            <a:off x="6956425" y="5570538"/>
            <a:ext cx="2362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ARABYA</a:t>
            </a:r>
          </a:p>
        </p:txBody>
      </p:sp>
      <p:sp>
        <p:nvSpPr>
          <p:cNvPr id="82951" name="Text Box 7"/>
          <p:cNvSpPr txBox="1">
            <a:spLocks noChangeArrowheads="1"/>
          </p:cNvSpPr>
          <p:nvPr/>
        </p:nvSpPr>
        <p:spPr bwMode="auto">
          <a:xfrm>
            <a:off x="6956425" y="2374900"/>
            <a:ext cx="16351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ASYA</a:t>
            </a:r>
          </a:p>
        </p:txBody>
      </p:sp>
      <p:sp>
        <p:nvSpPr>
          <p:cNvPr id="82952" name="Text Box 8"/>
          <p:cNvSpPr txBox="1">
            <a:spLocks noChangeArrowheads="1"/>
          </p:cNvSpPr>
          <p:nvPr/>
        </p:nvSpPr>
        <p:spPr bwMode="auto">
          <a:xfrm>
            <a:off x="3311525" y="1411288"/>
            <a:ext cx="317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EUROPA</a:t>
            </a:r>
          </a:p>
        </p:txBody>
      </p:sp>
      <p:sp>
        <p:nvSpPr>
          <p:cNvPr id="82953" name="Text Box 9"/>
          <p:cNvSpPr txBox="1">
            <a:spLocks noChangeArrowheads="1"/>
          </p:cNvSpPr>
          <p:nvPr/>
        </p:nvSpPr>
        <p:spPr bwMode="auto">
          <a:xfrm rot="1320000">
            <a:off x="3357563" y="4606925"/>
            <a:ext cx="231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 MEDITERANEO</a:t>
            </a:r>
          </a:p>
        </p:txBody>
      </p:sp>
      <p:sp>
        <p:nvSpPr>
          <p:cNvPr id="82954" name="Text Box 10"/>
          <p:cNvSpPr txBox="1">
            <a:spLocks noChangeArrowheads="1"/>
          </p:cNvSpPr>
          <p:nvPr/>
        </p:nvSpPr>
        <p:spPr bwMode="auto">
          <a:xfrm rot="1320000">
            <a:off x="642938" y="1443038"/>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OSEANONGANTARTIKO</a:t>
            </a: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82956"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82957"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4" name="Text Box 16"/>
          <p:cNvSpPr txBox="1">
            <a:spLocks noChangeArrowheads="1"/>
          </p:cNvSpPr>
          <p:nvPr/>
        </p:nvSpPr>
        <p:spPr bwMode="auto">
          <a:xfrm>
            <a:off x="6411913" y="4459288"/>
            <a:ext cx="1576387" cy="512762"/>
          </a:xfrm>
          <a:prstGeom prst="rect">
            <a:avLst/>
          </a:prstGeom>
          <a:solidFill>
            <a:srgbClr val="022178"/>
          </a:solidFill>
          <a:ln w="76320">
            <a:solidFill>
              <a:srgbClr val="A50021"/>
            </a:solidFill>
            <a:miter lim="800000"/>
            <a:headEnd/>
            <a:tailEnd/>
          </a:ln>
          <a:effectLst>
            <a:outerShdw blurRad="63500" dist="81185" dir="3078031"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375"/>
              </a:spcBef>
              <a:buClr>
                <a:srgbClr val="66CCFF"/>
              </a:buClr>
              <a:buFont typeface="Comic Sans MS" charset="0"/>
              <a:buNone/>
              <a:defRPr/>
            </a:pPr>
            <a:r>
              <a:rPr lang="en-GB" sz="2200" b="1" smtClean="0">
                <a:solidFill>
                  <a:srgbClr val="66CCFF"/>
                </a:solidFill>
                <a:latin typeface="Comic Sans MS" charset="0"/>
              </a:rPr>
              <a:t>ISRAEL</a:t>
            </a:r>
          </a:p>
        </p:txBody>
      </p:sp>
      <p:sp>
        <p:nvSpPr>
          <p:cNvPr id="82959" name="Text Box 17"/>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82960"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2961" name="Text Box 19"/>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84994"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4995"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36588" y="573088"/>
            <a:ext cx="8745537"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4997" name="Text Box 5"/>
          <p:cNvSpPr txBox="1">
            <a:spLocks noChangeArrowheads="1"/>
          </p:cNvSpPr>
          <p:nvPr/>
        </p:nvSpPr>
        <p:spPr bwMode="auto">
          <a:xfrm>
            <a:off x="1006475" y="5945188"/>
            <a:ext cx="28765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84998" name="Text Box 6"/>
          <p:cNvSpPr txBox="1">
            <a:spLocks noChangeArrowheads="1"/>
          </p:cNvSpPr>
          <p:nvPr/>
        </p:nvSpPr>
        <p:spPr bwMode="auto">
          <a:xfrm>
            <a:off x="6956425" y="5570538"/>
            <a:ext cx="2362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ARABYA</a:t>
            </a:r>
          </a:p>
        </p:txBody>
      </p:sp>
      <p:sp>
        <p:nvSpPr>
          <p:cNvPr id="84999" name="Text Box 7"/>
          <p:cNvSpPr txBox="1">
            <a:spLocks noChangeArrowheads="1"/>
          </p:cNvSpPr>
          <p:nvPr/>
        </p:nvSpPr>
        <p:spPr bwMode="auto">
          <a:xfrm>
            <a:off x="6956425" y="2374900"/>
            <a:ext cx="16351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ASYA</a:t>
            </a:r>
          </a:p>
        </p:txBody>
      </p:sp>
      <p:sp>
        <p:nvSpPr>
          <p:cNvPr id="85000" name="Text Box 8"/>
          <p:cNvSpPr txBox="1">
            <a:spLocks noChangeArrowheads="1"/>
          </p:cNvSpPr>
          <p:nvPr/>
        </p:nvSpPr>
        <p:spPr bwMode="auto">
          <a:xfrm>
            <a:off x="1141413" y="2733675"/>
            <a:ext cx="317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EUROPA</a:t>
            </a:r>
          </a:p>
        </p:txBody>
      </p:sp>
      <p:sp>
        <p:nvSpPr>
          <p:cNvPr id="85001" name="Text Box 9"/>
          <p:cNvSpPr txBox="1">
            <a:spLocks noChangeArrowheads="1"/>
          </p:cNvSpPr>
          <p:nvPr/>
        </p:nvSpPr>
        <p:spPr bwMode="auto">
          <a:xfrm rot="1320000">
            <a:off x="3357563" y="4606925"/>
            <a:ext cx="231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 MEDITERANEO</a:t>
            </a:r>
          </a:p>
        </p:txBody>
      </p:sp>
      <p:sp>
        <p:nvSpPr>
          <p:cNvPr id="85002" name="Text Box 10"/>
          <p:cNvSpPr txBox="1">
            <a:spLocks noChangeArrowheads="1"/>
          </p:cNvSpPr>
          <p:nvPr/>
        </p:nvSpPr>
        <p:spPr bwMode="auto">
          <a:xfrm rot="1320000">
            <a:off x="642938" y="1443038"/>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OSEANONGANTARTIKO</a:t>
            </a:r>
          </a:p>
        </p:txBody>
      </p:sp>
      <p:grpSp>
        <p:nvGrpSpPr>
          <p:cNvPr id="85003"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85004"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85005"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4" name="Text Box 16"/>
          <p:cNvSpPr txBox="1">
            <a:spLocks noChangeArrowheads="1"/>
          </p:cNvSpPr>
          <p:nvPr/>
        </p:nvSpPr>
        <p:spPr bwMode="auto">
          <a:xfrm>
            <a:off x="6411913" y="4459288"/>
            <a:ext cx="1576387" cy="512762"/>
          </a:xfrm>
          <a:prstGeom prst="rect">
            <a:avLst/>
          </a:prstGeom>
          <a:solidFill>
            <a:srgbClr val="022178"/>
          </a:solidFill>
          <a:ln w="76320">
            <a:solidFill>
              <a:srgbClr val="A50021"/>
            </a:solidFill>
            <a:miter lim="800000"/>
            <a:headEnd/>
            <a:tailEnd/>
          </a:ln>
          <a:effectLst>
            <a:outerShdw blurRad="63500" dist="81185" dir="3078031"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375"/>
              </a:spcBef>
              <a:buClr>
                <a:srgbClr val="66CCFF"/>
              </a:buClr>
              <a:buFont typeface="Comic Sans MS" charset="0"/>
              <a:buNone/>
              <a:defRPr/>
            </a:pPr>
            <a:r>
              <a:rPr lang="en-GB" sz="2200" b="1" smtClean="0">
                <a:solidFill>
                  <a:srgbClr val="66CCFF"/>
                </a:solidFill>
                <a:latin typeface="Comic Sans MS" charset="0"/>
              </a:rPr>
              <a:t>ISRAEL</a:t>
            </a:r>
          </a:p>
        </p:txBody>
      </p:sp>
      <p:sp>
        <p:nvSpPr>
          <p:cNvPr id="85007" name="Text Box 17"/>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85008"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5009" name="Text Box 19"/>
          <p:cNvSpPr txBox="1">
            <a:spLocks noChangeArrowheads="1"/>
          </p:cNvSpPr>
          <p:nvPr/>
        </p:nvSpPr>
        <p:spPr bwMode="auto">
          <a:xfrm>
            <a:off x="9199563" y="7410450"/>
            <a:ext cx="323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41</a:t>
            </a:r>
          </a:p>
        </p:txBody>
      </p:sp>
      <p:sp>
        <p:nvSpPr>
          <p:cNvPr id="44050" name="Freeform 18"/>
          <p:cNvSpPr>
            <a:spLocks noChangeArrowheads="1"/>
          </p:cNvSpPr>
          <p:nvPr/>
        </p:nvSpPr>
        <p:spPr bwMode="auto">
          <a:xfrm>
            <a:off x="1751013" y="590550"/>
            <a:ext cx="1377950" cy="906463"/>
          </a:xfrm>
          <a:custGeom>
            <a:avLst/>
            <a:gdLst>
              <a:gd name="T0" fmla="*/ 701 w 789"/>
              <a:gd name="T1" fmla="*/ 0 h 504"/>
              <a:gd name="T2" fmla="*/ 685 w 789"/>
              <a:gd name="T3" fmla="*/ 120 h 504"/>
              <a:gd name="T4" fmla="*/ 677 w 789"/>
              <a:gd name="T5" fmla="*/ 248 h 504"/>
              <a:gd name="T6" fmla="*/ 757 w 789"/>
              <a:gd name="T7" fmla="*/ 264 h 504"/>
              <a:gd name="T8" fmla="*/ 789 w 789"/>
              <a:gd name="T9" fmla="*/ 360 h 504"/>
              <a:gd name="T10" fmla="*/ 757 w 789"/>
              <a:gd name="T11" fmla="*/ 376 h 504"/>
              <a:gd name="T12" fmla="*/ 677 w 789"/>
              <a:gd name="T13" fmla="*/ 384 h 504"/>
              <a:gd name="T14" fmla="*/ 693 w 789"/>
              <a:gd name="T15" fmla="*/ 448 h 504"/>
              <a:gd name="T16" fmla="*/ 549 w 789"/>
              <a:gd name="T17" fmla="*/ 504 h 504"/>
              <a:gd name="T18" fmla="*/ 413 w 789"/>
              <a:gd name="T19" fmla="*/ 480 h 504"/>
              <a:gd name="T20" fmla="*/ 333 w 789"/>
              <a:gd name="T21" fmla="*/ 480 h 504"/>
              <a:gd name="T22" fmla="*/ 253 w 789"/>
              <a:gd name="T23" fmla="*/ 488 h 504"/>
              <a:gd name="T24" fmla="*/ 197 w 789"/>
              <a:gd name="T25" fmla="*/ 480 h 504"/>
              <a:gd name="T26" fmla="*/ 229 w 789"/>
              <a:gd name="T27" fmla="*/ 440 h 504"/>
              <a:gd name="T28" fmla="*/ 413 w 789"/>
              <a:gd name="T29" fmla="*/ 384 h 504"/>
              <a:gd name="T30" fmla="*/ 381 w 789"/>
              <a:gd name="T31" fmla="*/ 328 h 504"/>
              <a:gd name="T32" fmla="*/ 301 w 789"/>
              <a:gd name="T33" fmla="*/ 256 h 504"/>
              <a:gd name="T34" fmla="*/ 413 w 789"/>
              <a:gd name="T35" fmla="*/ 216 h 504"/>
              <a:gd name="T36" fmla="*/ 405 w 789"/>
              <a:gd name="T37" fmla="*/ 168 h 504"/>
              <a:gd name="T38" fmla="*/ 317 w 789"/>
              <a:gd name="T39" fmla="*/ 224 h 504"/>
              <a:gd name="T40" fmla="*/ 117 w 789"/>
              <a:gd name="T41" fmla="*/ 216 h 504"/>
              <a:gd name="T42" fmla="*/ 61 w 789"/>
              <a:gd name="T43" fmla="*/ 208 h 504"/>
              <a:gd name="T44" fmla="*/ 37 w 789"/>
              <a:gd name="T45" fmla="*/ 200 h 504"/>
              <a:gd name="T46" fmla="*/ 13 w 789"/>
              <a:gd name="T47" fmla="*/ 184 h 504"/>
              <a:gd name="T48" fmla="*/ 37 w 789"/>
              <a:gd name="T49" fmla="*/ 112 h 504"/>
              <a:gd name="T50" fmla="*/ 61 w 789"/>
              <a:gd name="T51" fmla="*/ 64 h 504"/>
              <a:gd name="T52" fmla="*/ 109 w 789"/>
              <a:gd name="T53" fmla="*/ 48 h 504"/>
              <a:gd name="T54" fmla="*/ 117 w 789"/>
              <a:gd name="T55" fmla="*/ 24 h 504"/>
              <a:gd name="T56" fmla="*/ 133 w 789"/>
              <a:gd name="T57" fmla="*/ 0 h 5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9"/>
              <a:gd name="T88" fmla="*/ 0 h 504"/>
              <a:gd name="T89" fmla="*/ 789 w 789"/>
              <a:gd name="T90" fmla="*/ 504 h 5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4048" name="Freeform 16"/>
          <p:cNvSpPr>
            <a:spLocks noChangeArrowheads="1"/>
          </p:cNvSpPr>
          <p:nvPr/>
        </p:nvSpPr>
        <p:spPr bwMode="auto">
          <a:xfrm>
            <a:off x="3646488" y="1050925"/>
            <a:ext cx="2835275" cy="1554163"/>
          </a:xfrm>
          <a:custGeom>
            <a:avLst/>
            <a:gdLst>
              <a:gd name="T0" fmla="*/ 0 w 1624"/>
              <a:gd name="T1" fmla="*/ 0 h 864"/>
              <a:gd name="T2" fmla="*/ 24 w 1624"/>
              <a:gd name="T3" fmla="*/ 8 h 864"/>
              <a:gd name="T4" fmla="*/ 40 w 1624"/>
              <a:gd name="T5" fmla="*/ 56 h 864"/>
              <a:gd name="T6" fmla="*/ 72 w 1624"/>
              <a:gd name="T7" fmla="*/ 264 h 864"/>
              <a:gd name="T8" fmla="*/ 64 w 1624"/>
              <a:gd name="T9" fmla="*/ 320 h 864"/>
              <a:gd name="T10" fmla="*/ 48 w 1624"/>
              <a:gd name="T11" fmla="*/ 368 h 864"/>
              <a:gd name="T12" fmla="*/ 56 w 1624"/>
              <a:gd name="T13" fmla="*/ 392 h 864"/>
              <a:gd name="T14" fmla="*/ 80 w 1624"/>
              <a:gd name="T15" fmla="*/ 400 h 864"/>
              <a:gd name="T16" fmla="*/ 152 w 1624"/>
              <a:gd name="T17" fmla="*/ 440 h 864"/>
              <a:gd name="T18" fmla="*/ 224 w 1624"/>
              <a:gd name="T19" fmla="*/ 528 h 864"/>
              <a:gd name="T20" fmla="*/ 336 w 1624"/>
              <a:gd name="T21" fmla="*/ 536 h 864"/>
              <a:gd name="T22" fmla="*/ 456 w 1624"/>
              <a:gd name="T23" fmla="*/ 608 h 864"/>
              <a:gd name="T24" fmla="*/ 512 w 1624"/>
              <a:gd name="T25" fmla="*/ 688 h 864"/>
              <a:gd name="T26" fmla="*/ 632 w 1624"/>
              <a:gd name="T27" fmla="*/ 736 h 864"/>
              <a:gd name="T28" fmla="*/ 808 w 1624"/>
              <a:gd name="T29" fmla="*/ 672 h 864"/>
              <a:gd name="T30" fmla="*/ 944 w 1624"/>
              <a:gd name="T31" fmla="*/ 672 h 864"/>
              <a:gd name="T32" fmla="*/ 992 w 1624"/>
              <a:gd name="T33" fmla="*/ 648 h 864"/>
              <a:gd name="T34" fmla="*/ 1088 w 1624"/>
              <a:gd name="T35" fmla="*/ 664 h 864"/>
              <a:gd name="T36" fmla="*/ 1144 w 1624"/>
              <a:gd name="T37" fmla="*/ 648 h 864"/>
              <a:gd name="T38" fmla="*/ 1200 w 1624"/>
              <a:gd name="T39" fmla="*/ 656 h 864"/>
              <a:gd name="T40" fmla="*/ 1248 w 1624"/>
              <a:gd name="T41" fmla="*/ 672 h 864"/>
              <a:gd name="T42" fmla="*/ 1280 w 1624"/>
              <a:gd name="T43" fmla="*/ 664 h 864"/>
              <a:gd name="T44" fmla="*/ 1328 w 1624"/>
              <a:gd name="T45" fmla="*/ 648 h 864"/>
              <a:gd name="T46" fmla="*/ 1416 w 1624"/>
              <a:gd name="T47" fmla="*/ 664 h 864"/>
              <a:gd name="T48" fmla="*/ 1512 w 1624"/>
              <a:gd name="T49" fmla="*/ 736 h 864"/>
              <a:gd name="T50" fmla="*/ 1576 w 1624"/>
              <a:gd name="T51" fmla="*/ 752 h 864"/>
              <a:gd name="T52" fmla="*/ 1624 w 1624"/>
              <a:gd name="T53" fmla="*/ 864 h 8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24"/>
              <a:gd name="T82" fmla="*/ 0 h 864"/>
              <a:gd name="T83" fmla="*/ 1624 w 1624"/>
              <a:gd name="T84" fmla="*/ 864 h 8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4051" name="Line 19"/>
          <p:cNvSpPr>
            <a:spLocks noChangeShapeType="1"/>
          </p:cNvSpPr>
          <p:nvPr/>
        </p:nvSpPr>
        <p:spPr bwMode="auto">
          <a:xfrm>
            <a:off x="2095500" y="201613"/>
            <a:ext cx="5783263" cy="7181850"/>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alpha val="74998"/>
              </a:srgbClr>
            </a:outerShdw>
          </a:effectLst>
        </p:spPr>
        <p:txBody>
          <a:bodyPr/>
          <a:lstStyle/>
          <a:p>
            <a:pPr>
              <a:defRPr/>
            </a:pPr>
            <a:endParaRPr lang="en-US">
              <a:ea typeface="+mn-ea"/>
              <a:cs typeface="+mn-cs"/>
            </a:endParaRPr>
          </a:p>
        </p:txBody>
      </p:sp>
      <p:sp>
        <p:nvSpPr>
          <p:cNvPr id="44046" name="Line 14"/>
          <p:cNvSpPr>
            <a:spLocks noChangeShapeType="1"/>
          </p:cNvSpPr>
          <p:nvPr/>
        </p:nvSpPr>
        <p:spPr bwMode="auto">
          <a:xfrm flipH="1">
            <a:off x="3392488" y="2403475"/>
            <a:ext cx="2784475" cy="30226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alpha val="74998"/>
              </a:srgbClr>
            </a:outerShdw>
          </a:effectLst>
        </p:spPr>
        <p:txBody>
          <a:bodyPr/>
          <a:lstStyle/>
          <a:p>
            <a:pPr>
              <a:defRPr/>
            </a:pPr>
            <a:endParaRPr lang="en-US">
              <a:ea typeface="+mn-ea"/>
              <a:cs typeface="+mn-cs"/>
            </a:endParaRPr>
          </a:p>
        </p:txBody>
      </p:sp>
      <p:sp>
        <p:nvSpPr>
          <p:cNvPr id="44047" name="Freeform 15"/>
          <p:cNvSpPr>
            <a:spLocks noChangeArrowheads="1"/>
          </p:cNvSpPr>
          <p:nvPr/>
        </p:nvSpPr>
        <p:spPr bwMode="auto">
          <a:xfrm>
            <a:off x="614363" y="4860925"/>
            <a:ext cx="6510337" cy="2292350"/>
          </a:xfrm>
          <a:custGeom>
            <a:avLst/>
            <a:gdLst>
              <a:gd name="T0" fmla="*/ 0 w 3728"/>
              <a:gd name="T1" fmla="*/ 34 h 1274"/>
              <a:gd name="T2" fmla="*/ 224 w 3728"/>
              <a:gd name="T3" fmla="*/ 2 h 1274"/>
              <a:gd name="T4" fmla="*/ 472 w 3728"/>
              <a:gd name="T5" fmla="*/ 18 h 1274"/>
              <a:gd name="T6" fmla="*/ 744 w 3728"/>
              <a:gd name="T7" fmla="*/ 82 h 1274"/>
              <a:gd name="T8" fmla="*/ 1328 w 3728"/>
              <a:gd name="T9" fmla="*/ 82 h 1274"/>
              <a:gd name="T10" fmla="*/ 1384 w 3728"/>
              <a:gd name="T11" fmla="*/ 122 h 1274"/>
              <a:gd name="T12" fmla="*/ 1480 w 3728"/>
              <a:gd name="T13" fmla="*/ 234 h 1274"/>
              <a:gd name="T14" fmla="*/ 1536 w 3728"/>
              <a:gd name="T15" fmla="*/ 354 h 1274"/>
              <a:gd name="T16" fmla="*/ 1576 w 3728"/>
              <a:gd name="T17" fmla="*/ 402 h 1274"/>
              <a:gd name="T18" fmla="*/ 1624 w 3728"/>
              <a:gd name="T19" fmla="*/ 442 h 1274"/>
              <a:gd name="T20" fmla="*/ 1664 w 3728"/>
              <a:gd name="T21" fmla="*/ 514 h 1274"/>
              <a:gd name="T22" fmla="*/ 1680 w 3728"/>
              <a:gd name="T23" fmla="*/ 538 h 1274"/>
              <a:gd name="T24" fmla="*/ 1776 w 3728"/>
              <a:gd name="T25" fmla="*/ 578 h 1274"/>
              <a:gd name="T26" fmla="*/ 1832 w 3728"/>
              <a:gd name="T27" fmla="*/ 674 h 1274"/>
              <a:gd name="T28" fmla="*/ 1856 w 3728"/>
              <a:gd name="T29" fmla="*/ 682 h 1274"/>
              <a:gd name="T30" fmla="*/ 1904 w 3728"/>
              <a:gd name="T31" fmla="*/ 714 h 1274"/>
              <a:gd name="T32" fmla="*/ 1928 w 3728"/>
              <a:gd name="T33" fmla="*/ 730 h 1274"/>
              <a:gd name="T34" fmla="*/ 1968 w 3728"/>
              <a:gd name="T35" fmla="*/ 762 h 1274"/>
              <a:gd name="T36" fmla="*/ 2008 w 3728"/>
              <a:gd name="T37" fmla="*/ 802 h 1274"/>
              <a:gd name="T38" fmla="*/ 2136 w 3728"/>
              <a:gd name="T39" fmla="*/ 834 h 1274"/>
              <a:gd name="T40" fmla="*/ 2216 w 3728"/>
              <a:gd name="T41" fmla="*/ 954 h 1274"/>
              <a:gd name="T42" fmla="*/ 2264 w 3728"/>
              <a:gd name="T43" fmla="*/ 970 h 1274"/>
              <a:gd name="T44" fmla="*/ 2312 w 3728"/>
              <a:gd name="T45" fmla="*/ 1002 h 1274"/>
              <a:gd name="T46" fmla="*/ 2368 w 3728"/>
              <a:gd name="T47" fmla="*/ 1106 h 1274"/>
              <a:gd name="T48" fmla="*/ 2392 w 3728"/>
              <a:gd name="T49" fmla="*/ 1130 h 1274"/>
              <a:gd name="T50" fmla="*/ 2472 w 3728"/>
              <a:gd name="T51" fmla="*/ 1154 h 1274"/>
              <a:gd name="T52" fmla="*/ 2496 w 3728"/>
              <a:gd name="T53" fmla="*/ 1162 h 1274"/>
              <a:gd name="T54" fmla="*/ 2576 w 3728"/>
              <a:gd name="T55" fmla="*/ 1138 h 1274"/>
              <a:gd name="T56" fmla="*/ 2640 w 3728"/>
              <a:gd name="T57" fmla="*/ 986 h 1274"/>
              <a:gd name="T58" fmla="*/ 2736 w 3728"/>
              <a:gd name="T59" fmla="*/ 930 h 1274"/>
              <a:gd name="T60" fmla="*/ 2832 w 3728"/>
              <a:gd name="T61" fmla="*/ 874 h 1274"/>
              <a:gd name="T62" fmla="*/ 2904 w 3728"/>
              <a:gd name="T63" fmla="*/ 866 h 1274"/>
              <a:gd name="T64" fmla="*/ 2928 w 3728"/>
              <a:gd name="T65" fmla="*/ 858 h 1274"/>
              <a:gd name="T66" fmla="*/ 3168 w 3728"/>
              <a:gd name="T67" fmla="*/ 914 h 1274"/>
              <a:gd name="T68" fmla="*/ 3312 w 3728"/>
              <a:gd name="T69" fmla="*/ 1010 h 1274"/>
              <a:gd name="T70" fmla="*/ 3360 w 3728"/>
              <a:gd name="T71" fmla="*/ 1026 h 1274"/>
              <a:gd name="T72" fmla="*/ 3504 w 3728"/>
              <a:gd name="T73" fmla="*/ 1122 h 1274"/>
              <a:gd name="T74" fmla="*/ 3632 w 3728"/>
              <a:gd name="T75" fmla="*/ 1162 h 1274"/>
              <a:gd name="T76" fmla="*/ 3680 w 3728"/>
              <a:gd name="T77" fmla="*/ 1178 h 1274"/>
              <a:gd name="T78" fmla="*/ 3728 w 3728"/>
              <a:gd name="T79" fmla="*/ 1274 h 1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28"/>
              <a:gd name="T121" fmla="*/ 0 h 1274"/>
              <a:gd name="T122" fmla="*/ 3728 w 3728"/>
              <a:gd name="T123" fmla="*/ 1274 h 1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4049" name="Freeform 17"/>
          <p:cNvSpPr>
            <a:spLocks noChangeArrowheads="1"/>
          </p:cNvSpPr>
          <p:nvPr/>
        </p:nvSpPr>
        <p:spPr bwMode="auto">
          <a:xfrm>
            <a:off x="7697788" y="3411538"/>
            <a:ext cx="349250" cy="3736975"/>
          </a:xfrm>
          <a:custGeom>
            <a:avLst/>
            <a:gdLst>
              <a:gd name="T0" fmla="*/ 48 w 200"/>
              <a:gd name="T1" fmla="*/ 0 h 2077"/>
              <a:gd name="T2" fmla="*/ 120 w 200"/>
              <a:gd name="T3" fmla="*/ 16 h 2077"/>
              <a:gd name="T4" fmla="*/ 152 w 200"/>
              <a:gd name="T5" fmla="*/ 88 h 2077"/>
              <a:gd name="T6" fmla="*/ 128 w 200"/>
              <a:gd name="T7" fmla="*/ 280 h 2077"/>
              <a:gd name="T8" fmla="*/ 120 w 200"/>
              <a:gd name="T9" fmla="*/ 352 h 2077"/>
              <a:gd name="T10" fmla="*/ 48 w 200"/>
              <a:gd name="T11" fmla="*/ 416 h 2077"/>
              <a:gd name="T12" fmla="*/ 0 w 200"/>
              <a:gd name="T13" fmla="*/ 496 h 2077"/>
              <a:gd name="T14" fmla="*/ 8 w 200"/>
              <a:gd name="T15" fmla="*/ 616 h 2077"/>
              <a:gd name="T16" fmla="*/ 88 w 200"/>
              <a:gd name="T17" fmla="*/ 720 h 2077"/>
              <a:gd name="T18" fmla="*/ 144 w 200"/>
              <a:gd name="T19" fmla="*/ 792 h 2077"/>
              <a:gd name="T20" fmla="*/ 176 w 200"/>
              <a:gd name="T21" fmla="*/ 880 h 2077"/>
              <a:gd name="T22" fmla="*/ 200 w 200"/>
              <a:gd name="T23" fmla="*/ 1096 h 2077"/>
              <a:gd name="T24" fmla="*/ 96 w 200"/>
              <a:gd name="T25" fmla="*/ 1288 h 2077"/>
              <a:gd name="T26" fmla="*/ 112 w 200"/>
              <a:gd name="T27" fmla="*/ 1424 h 2077"/>
              <a:gd name="T28" fmla="*/ 136 w 200"/>
              <a:gd name="T29" fmla="*/ 1504 h 2077"/>
              <a:gd name="T30" fmla="*/ 200 w 200"/>
              <a:gd name="T31" fmla="*/ 1824 h 2077"/>
              <a:gd name="T32" fmla="*/ 168 w 200"/>
              <a:gd name="T33" fmla="*/ 1992 h 2077"/>
              <a:gd name="T34" fmla="*/ 152 w 200"/>
              <a:gd name="T35" fmla="*/ 2016 h 2077"/>
              <a:gd name="T36" fmla="*/ 128 w 200"/>
              <a:gd name="T37" fmla="*/ 2072 h 20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2077"/>
              <a:gd name="T59" fmla="*/ 200 w 200"/>
              <a:gd name="T60" fmla="*/ 2077 h 20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5016" name="Text Box 12"/>
          <p:cNvSpPr txBox="1">
            <a:spLocks noChangeArrowheads="1"/>
          </p:cNvSpPr>
          <p:nvPr/>
        </p:nvSpPr>
        <p:spPr bwMode="auto">
          <a:xfrm>
            <a:off x="3228975" y="3454400"/>
            <a:ext cx="14811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FFFFFF"/>
              </a:buClr>
              <a:buFont typeface="Comic Sans MS" charset="0"/>
              <a:buNone/>
            </a:pPr>
            <a:r>
              <a:rPr lang="en-GB" sz="2000" b="1">
                <a:solidFill>
                  <a:srgbClr val="FFFFFF"/>
                </a:solidFill>
                <a:latin typeface="Comic Sans MS" charset="0"/>
              </a:rPr>
              <a:t>ROME•</a:t>
            </a:r>
          </a:p>
        </p:txBody>
      </p:sp>
      <p:sp>
        <p:nvSpPr>
          <p:cNvPr id="44054" name="Text Box 22"/>
          <p:cNvSpPr txBox="1">
            <a:spLocks noChangeArrowheads="1"/>
          </p:cNvSpPr>
          <p:nvPr/>
        </p:nvSpPr>
        <p:spPr bwMode="auto">
          <a:xfrm>
            <a:off x="0" y="3165475"/>
            <a:ext cx="10058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FFEA18"/>
              </a:buClr>
              <a:buFont typeface="Comic Sans MS" charset="0"/>
              <a:buNone/>
            </a:pPr>
            <a:r>
              <a:rPr lang="en-GB" sz="6000" b="1">
                <a:solidFill>
                  <a:srgbClr val="FFEA18"/>
                </a:solidFill>
                <a:latin typeface="Comic Sans MS" charset="0"/>
              </a:rPr>
              <a:t>ANG EMPIRYO NG ROMA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arn(outHorizontal)">
                                      <p:cBhvr>
                                        <p:cTn id="7" dur="500"/>
                                        <p:tgtEl>
                                          <p:spTgt spid="44051"/>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44046"/>
                                        </p:tgtEl>
                                        <p:attrNameLst>
                                          <p:attrName>style.visibility</p:attrName>
                                        </p:attrNameLst>
                                      </p:cBhvr>
                                      <p:to>
                                        <p:strVal val="visible"/>
                                      </p:to>
                                    </p:set>
                                    <p:anim calcmode="lin" valueType="num">
                                      <p:cBhvr additive="base">
                                        <p:cTn id="11" dur="500" fill="hold"/>
                                        <p:tgtEl>
                                          <p:spTgt spid="44046"/>
                                        </p:tgtEl>
                                        <p:attrNameLst>
                                          <p:attrName>ppt_x</p:attrName>
                                        </p:attrNameLst>
                                      </p:cBhvr>
                                      <p:tavLst>
                                        <p:tav tm="0">
                                          <p:val>
                                            <p:strVal val="#ppt_x"/>
                                          </p:val>
                                        </p:tav>
                                        <p:tav tm="100000">
                                          <p:val>
                                            <p:strVal val="#ppt_x"/>
                                          </p:val>
                                        </p:tav>
                                      </p:tavLst>
                                    </p:anim>
                                    <p:anim calcmode="lin" valueType="num">
                                      <p:cBhvr additive="base">
                                        <p:cTn id="12" dur="500" fill="hold"/>
                                        <p:tgtEl>
                                          <p:spTgt spid="440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44054"/>
                                        </p:tgtEl>
                                        <p:attrNameLst>
                                          <p:attrName>style.visibility</p:attrName>
                                        </p:attrNameLst>
                                      </p:cBhvr>
                                      <p:to>
                                        <p:strVal val="visible"/>
                                      </p:to>
                                    </p:set>
                                    <p:anim calcmode="lin" valueType="num">
                                      <p:cBhvr>
                                        <p:cTn id="17" dur="1000" fill="hold"/>
                                        <p:tgtEl>
                                          <p:spTgt spid="44054"/>
                                        </p:tgtEl>
                                        <p:attrNameLst>
                                          <p:attrName>ppt_x</p:attrName>
                                        </p:attrNameLst>
                                      </p:cBhvr>
                                      <p:tavLst>
                                        <p:tav tm="0">
                                          <p:val>
                                            <p:strVal val="#ppt_x-.2"/>
                                          </p:val>
                                        </p:tav>
                                        <p:tav tm="100000">
                                          <p:val>
                                            <p:strVal val="#ppt_x"/>
                                          </p:val>
                                        </p:tav>
                                      </p:tavLst>
                                    </p:anim>
                                    <p:anim calcmode="lin" valueType="num">
                                      <p:cBhvr>
                                        <p:cTn id="18" dur="1000" fill="hold"/>
                                        <p:tgtEl>
                                          <p:spTgt spid="4405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87042"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7043"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7045"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87046"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87047"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87048"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049"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45066"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ROMA•</a:t>
            </a:r>
          </a:p>
        </p:txBody>
      </p:sp>
      <p:sp>
        <p:nvSpPr>
          <p:cNvPr id="45067"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•Siryan Antioquia</a:t>
            </a:r>
          </a:p>
        </p:txBody>
      </p:sp>
      <p:sp>
        <p:nvSpPr>
          <p:cNvPr id="45068" name="Text Box 12"/>
          <p:cNvSpPr txBox="1">
            <a:spLocks noChangeArrowheads="1"/>
          </p:cNvSpPr>
          <p:nvPr/>
        </p:nvSpPr>
        <p:spPr bwMode="auto">
          <a:xfrm>
            <a:off x="6561138" y="3968750"/>
            <a:ext cx="28114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•Pisidian Antioquia</a:t>
            </a:r>
          </a:p>
        </p:txBody>
      </p:sp>
      <p:sp>
        <p:nvSpPr>
          <p:cNvPr id="45069"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•Efeso</a:t>
            </a:r>
          </a:p>
        </p:txBody>
      </p:sp>
      <p:sp>
        <p:nvSpPr>
          <p:cNvPr id="45070"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Atenas</a:t>
            </a:r>
          </a:p>
        </p:txBody>
      </p:sp>
      <p:sp>
        <p:nvSpPr>
          <p:cNvPr id="87055"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45072" name="Text Box 16"/>
          <p:cNvSpPr txBox="1">
            <a:spLocks noChangeArrowheads="1"/>
          </p:cNvSpPr>
          <p:nvPr/>
        </p:nvSpPr>
        <p:spPr bwMode="auto">
          <a:xfrm>
            <a:off x="2316163" y="1062038"/>
            <a:ext cx="65532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100000"/>
              </a:lnSpc>
              <a:spcBef>
                <a:spcPts val="2750"/>
              </a:spcBef>
              <a:buClr>
                <a:srgbClr val="FFFFFF"/>
              </a:buClr>
              <a:buFont typeface="Comic Sans MS" charset="0"/>
              <a:buNone/>
            </a:pPr>
            <a:r>
              <a:rPr lang="en-GB" sz="4400" b="1">
                <a:latin typeface="Comic Sans MS" charset="0"/>
              </a:rPr>
              <a:t>…SULYAP SA PAGLALAKBAY NI PABLO</a:t>
            </a:r>
          </a:p>
        </p:txBody>
      </p:sp>
      <p:sp>
        <p:nvSpPr>
          <p:cNvPr id="45073"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Macedonia</a:t>
            </a:r>
          </a:p>
        </p:txBody>
      </p:sp>
      <p:grpSp>
        <p:nvGrpSpPr>
          <p:cNvPr id="87058" name="Group 18"/>
          <p:cNvGrpSpPr>
            <a:grpSpLocks/>
          </p:cNvGrpSpPr>
          <p:nvPr/>
        </p:nvGrpSpPr>
        <p:grpSpPr bwMode="auto">
          <a:xfrm>
            <a:off x="1068388" y="2540000"/>
            <a:ext cx="8074025" cy="4260850"/>
            <a:chOff x="673" y="1600"/>
            <a:chExt cx="5086" cy="2684"/>
          </a:xfrm>
        </p:grpSpPr>
        <p:sp>
          <p:nvSpPr>
            <p:cNvPr id="87081"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87082"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ASIA</a:t>
              </a:r>
            </a:p>
          </p:txBody>
        </p:sp>
        <p:sp>
          <p:nvSpPr>
            <p:cNvPr id="87083"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87084"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45079"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•Jerusalem</a:t>
            </a:r>
          </a:p>
        </p:txBody>
      </p:sp>
      <p:sp>
        <p:nvSpPr>
          <p:cNvPr id="87060"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7061"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7062" name="Text Box 26"/>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42</a:t>
            </a:r>
          </a:p>
        </p:txBody>
      </p:sp>
      <p:sp>
        <p:nvSpPr>
          <p:cNvPr id="87063"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grpSp>
        <p:nvGrpSpPr>
          <p:cNvPr id="3" name="Group 46"/>
          <p:cNvGrpSpPr>
            <a:grpSpLocks/>
          </p:cNvGrpSpPr>
          <p:nvPr/>
        </p:nvGrpSpPr>
        <p:grpSpPr bwMode="auto">
          <a:xfrm>
            <a:off x="781050" y="5038725"/>
            <a:ext cx="6626225" cy="695325"/>
            <a:chOff x="492" y="3174"/>
            <a:chExt cx="4174" cy="438"/>
          </a:xfrm>
        </p:grpSpPr>
        <p:sp>
          <p:nvSpPr>
            <p:cNvPr id="45085" name="Rectangle 29"/>
            <p:cNvSpPr>
              <a:spLocks noChangeArrowheads="1"/>
            </p:cNvSpPr>
            <p:nvPr/>
          </p:nvSpPr>
          <p:spPr bwMode="auto">
            <a:xfrm>
              <a:off x="492" y="3174"/>
              <a:ext cx="3947"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080" name="Rectangle 30"/>
            <p:cNvSpPr>
              <a:spLocks noChangeArrowheads="1"/>
            </p:cNvSpPr>
            <p:nvPr/>
          </p:nvSpPr>
          <p:spPr bwMode="auto">
            <a:xfrm>
              <a:off x="583" y="3210"/>
              <a:ext cx="40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Comic Sans MS" charset="0"/>
                </a:rPr>
                <a:t>#1.</a:t>
              </a:r>
              <a:r>
                <a:rPr lang="ja-JP" altLang="en-GB" sz="2800" b="1">
                  <a:solidFill>
                    <a:srgbClr val="000000"/>
                  </a:solidFill>
                  <a:latin typeface="Comic Sans MS" charset="0"/>
                </a:rPr>
                <a:t>“</a:t>
              </a:r>
              <a:r>
                <a:rPr lang="en-GB" altLang="ja-JP" sz="2800" b="1">
                  <a:solidFill>
                    <a:srgbClr val="000000"/>
                  </a:solidFill>
                  <a:latin typeface="Comic Sans MS" charset="0"/>
                </a:rPr>
                <a:t>Mga Katuturan:  </a:t>
              </a:r>
              <a:r>
                <a:rPr lang="en-GB" altLang="ja-JP" sz="2800" b="1" u="sng">
                  <a:solidFill>
                    <a:srgbClr val="FC0128"/>
                  </a:solidFill>
                  <a:latin typeface="Comic Sans MS" charset="0"/>
                </a:rPr>
                <a:t>Laboratoryo</a:t>
              </a:r>
              <a:r>
                <a:rPr lang="ja-JP" altLang="en-GB" sz="2800" b="1">
                  <a:solidFill>
                    <a:srgbClr val="000000"/>
                  </a:solidFill>
                  <a:latin typeface="Comic Sans MS" charset="0"/>
                </a:rPr>
                <a:t>”</a:t>
              </a:r>
              <a:endParaRPr lang="en-GB" sz="2800" b="1">
                <a:solidFill>
                  <a:srgbClr val="000000"/>
                </a:solidFill>
                <a:latin typeface="Comic Sans MS" charset="0"/>
              </a:endParaRPr>
            </a:p>
          </p:txBody>
        </p:sp>
      </p:grpSp>
      <p:sp>
        <p:nvSpPr>
          <p:cNvPr id="45087" name="Text Box 31"/>
          <p:cNvSpPr txBox="1">
            <a:spLocks noChangeArrowheads="1"/>
          </p:cNvSpPr>
          <p:nvPr/>
        </p:nvSpPr>
        <p:spPr bwMode="auto">
          <a:xfrm>
            <a:off x="796925" y="4565650"/>
            <a:ext cx="2287588" cy="385763"/>
          </a:xfrm>
          <a:prstGeom prst="rect">
            <a:avLst/>
          </a:prstGeom>
          <a:solidFill>
            <a:srgbClr val="A7FDFA"/>
          </a:solidFill>
          <a:ln w="9360">
            <a:solidFill>
              <a:srgbClr val="000000"/>
            </a:solidFill>
            <a:miter lim="800000"/>
            <a:headEnd/>
            <a:tailEnd/>
          </a:ln>
          <a:effectLst>
            <a:outerShdw blurRad="63500" dist="71785" dir="2700000"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125"/>
              </a:spcBef>
              <a:buFont typeface="Comic Sans MS" charset="0"/>
              <a:buNone/>
              <a:defRPr/>
            </a:pPr>
            <a:r>
              <a:rPr lang="en-GB" sz="1800" b="1" smtClean="0">
                <a:solidFill>
                  <a:srgbClr val="000000"/>
                </a:solidFill>
                <a:latin typeface="Comic Sans MS" charset="0"/>
              </a:rPr>
              <a:t>Mga Gawa 13-14</a:t>
            </a:r>
          </a:p>
        </p:txBody>
      </p:sp>
      <p:sp>
        <p:nvSpPr>
          <p:cNvPr id="45088" name="Text Box 32"/>
          <p:cNvSpPr txBox="1">
            <a:spLocks noChangeArrowheads="1"/>
          </p:cNvSpPr>
          <p:nvPr/>
        </p:nvSpPr>
        <p:spPr bwMode="auto">
          <a:xfrm>
            <a:off x="708025" y="598488"/>
            <a:ext cx="4340225" cy="984250"/>
          </a:xfrm>
          <a:prstGeom prst="rect">
            <a:avLst/>
          </a:prstGeom>
          <a:solidFill>
            <a:srgbClr val="1822CD"/>
          </a:solidFill>
          <a:ln w="3816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750"/>
              </a:spcBef>
              <a:buClr>
                <a:srgbClr val="FFFF00"/>
              </a:buClr>
              <a:buFont typeface="Comic Sans MS" charset="0"/>
              <a:buNone/>
              <a:defRPr/>
            </a:pPr>
            <a:r>
              <a:rPr lang="en-GB" sz="2800" b="1" smtClean="0">
                <a:solidFill>
                  <a:srgbClr val="FFFF00"/>
                </a:solidFill>
                <a:latin typeface="Comic Sans MS" charset="0"/>
              </a:rPr>
              <a:t>TULONG SA PAG-AARAL #24</a:t>
            </a:r>
          </a:p>
        </p:txBody>
      </p:sp>
      <p:sp>
        <p:nvSpPr>
          <p:cNvPr id="45089" name="AutoShape 33"/>
          <p:cNvSpPr>
            <a:spLocks noChangeArrowheads="1"/>
          </p:cNvSpPr>
          <p:nvPr/>
        </p:nvSpPr>
        <p:spPr bwMode="auto">
          <a:xfrm rot="-10380000">
            <a:off x="5854700" y="3786188"/>
            <a:ext cx="473075" cy="1081087"/>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 name="Group 34"/>
          <p:cNvGrpSpPr>
            <a:grpSpLocks/>
          </p:cNvGrpSpPr>
          <p:nvPr/>
        </p:nvGrpSpPr>
        <p:grpSpPr bwMode="auto">
          <a:xfrm>
            <a:off x="685800" y="5715000"/>
            <a:ext cx="8763000" cy="1487488"/>
            <a:chOff x="508" y="3748"/>
            <a:chExt cx="4900" cy="937"/>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078" name="Rectangle 36"/>
            <p:cNvSpPr>
              <a:spLocks noChangeArrowheads="1"/>
            </p:cNvSpPr>
            <p:nvPr/>
          </p:nvSpPr>
          <p:spPr bwMode="auto">
            <a:xfrm>
              <a:off x="508" y="3748"/>
              <a:ext cx="4900"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8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Comic Sans MS" charset="0"/>
                </a:rPr>
                <a:t>Mga Katuturan: sumamba ng mga </a:t>
              </a:r>
              <a:r>
                <a:rPr lang="en-GB" sz="2800" b="1" u="sng">
                  <a:solidFill>
                    <a:srgbClr val="FC0128"/>
                  </a:solidFill>
                  <a:latin typeface="Comic Sans MS" charset="0"/>
                </a:rPr>
                <a:t>dios-dios</a:t>
              </a:r>
              <a:r>
                <a:rPr lang="en-GB" sz="2800" b="1">
                  <a:solidFill>
                    <a:srgbClr val="000000"/>
                  </a:solidFill>
                  <a:latin typeface="Comic Sans MS" charset="0"/>
                </a:rPr>
                <a:t>; gumawa ng mga milagro; </a:t>
              </a:r>
              <a:r>
                <a:rPr lang="en-GB" sz="2800" b="1" u="sng">
                  <a:solidFill>
                    <a:srgbClr val="FC0128"/>
                  </a:solidFill>
                  <a:latin typeface="Comic Sans MS" charset="0"/>
                </a:rPr>
                <a:t>binato si Pablo</a:t>
              </a:r>
              <a:r>
                <a:rPr lang="en-GB" sz="2800" b="1">
                  <a:solidFill>
                    <a:srgbClr val="000000"/>
                  </a:solidFill>
                  <a:latin typeface="Comic Sans MS" charset="0"/>
                </a:rPr>
                <a:t>; mahirap na trabaho; mga naitanim na Iglesia; bumalik sa dating daan.</a:t>
              </a:r>
            </a:p>
          </p:txBody>
        </p:sp>
      </p:grpSp>
      <p:grpSp>
        <p:nvGrpSpPr>
          <p:cNvPr id="5" name="Group 37"/>
          <p:cNvGrpSpPr>
            <a:grpSpLocks/>
          </p:cNvGrpSpPr>
          <p:nvPr/>
        </p:nvGrpSpPr>
        <p:grpSpPr bwMode="auto">
          <a:xfrm>
            <a:off x="565150" y="1654175"/>
            <a:ext cx="4084638" cy="2703513"/>
            <a:chOff x="585" y="999"/>
            <a:chExt cx="2573" cy="1703"/>
          </a:xfrm>
        </p:grpSpPr>
        <p:sp>
          <p:nvSpPr>
            <p:cNvPr id="87075"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p>
          </p:txBody>
        </p:sp>
        <p:sp>
          <p:nvSpPr>
            <p:cNvPr id="87076" name="Text Box 39"/>
            <p:cNvSpPr txBox="1">
              <a:spLocks noChangeArrowheads="1"/>
            </p:cNvSpPr>
            <p:nvPr/>
          </p:nvSpPr>
          <p:spPr bwMode="auto">
            <a:xfrm>
              <a:off x="585" y="1166"/>
              <a:ext cx="2573"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EA18"/>
                </a:buClr>
                <a:buFont typeface="Comic Sans MS" charset="0"/>
                <a:buNone/>
              </a:pPr>
              <a:r>
                <a:rPr lang="en-GB" sz="6600" b="1">
                  <a:solidFill>
                    <a:srgbClr val="FFEA18"/>
                  </a:solidFill>
                  <a:latin typeface="Comic Sans MS" charset="0"/>
                </a:rPr>
                <a:t>A.D.  46-48</a:t>
              </a:r>
            </a:p>
          </p:txBody>
        </p:sp>
      </p:grpSp>
      <p:grpSp>
        <p:nvGrpSpPr>
          <p:cNvPr id="6" name="Group 40"/>
          <p:cNvGrpSpPr>
            <a:grpSpLocks/>
          </p:cNvGrpSpPr>
          <p:nvPr/>
        </p:nvGrpSpPr>
        <p:grpSpPr bwMode="auto">
          <a:xfrm>
            <a:off x="5173663" y="646113"/>
            <a:ext cx="4162425" cy="3136900"/>
            <a:chOff x="3441" y="207"/>
            <a:chExt cx="2622" cy="1976"/>
          </a:xfrm>
        </p:grpSpPr>
        <p:pic>
          <p:nvPicPr>
            <p:cNvPr id="45097" name="Picture 41"/>
            <p:cNvPicPr>
              <a:picLocks noChangeAspect="1" noChangeArrowheads="1"/>
            </p:cNvPicPr>
            <p:nvPr/>
          </p:nvPicPr>
          <p:blipFill>
            <a:blip r:embed="rId6"/>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87074" name="Text Box 42"/>
            <p:cNvSpPr txBox="1">
              <a:spLocks noChangeArrowheads="1"/>
            </p:cNvSpPr>
            <p:nvPr/>
          </p:nvSpPr>
          <p:spPr bwMode="auto">
            <a:xfrm>
              <a:off x="3532" y="1933"/>
              <a:ext cx="22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ANG DAGAT SA CHITTIM</a:t>
              </a:r>
            </a:p>
          </p:txBody>
        </p:sp>
      </p:grpSp>
      <p:sp>
        <p:nvSpPr>
          <p:cNvPr id="45099" name="Freeform 43"/>
          <p:cNvSpPr>
            <a:spLocks noChangeArrowheads="1"/>
          </p:cNvSpPr>
          <p:nvPr/>
        </p:nvSpPr>
        <p:spPr bwMode="auto">
          <a:xfrm>
            <a:off x="6435725" y="3995738"/>
            <a:ext cx="855663" cy="1001712"/>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5100" name="AutoShape 44"/>
          <p:cNvSpPr>
            <a:spLocks noChangeArrowheads="1"/>
          </p:cNvSpPr>
          <p:nvPr/>
        </p:nvSpPr>
        <p:spPr bwMode="auto">
          <a:xfrm>
            <a:off x="6704013" y="3622675"/>
            <a:ext cx="617537" cy="1081088"/>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fill="hold" nodeType="clickEffect">
                                  <p:stCondLst>
                                    <p:cond delay="0"/>
                                  </p:stCondLst>
                                  <p:childTnLst>
                                    <p:animEffect transition="out" filter="fade">
                                      <p:cBhvr>
                                        <p:cTn id="79" dur="2000"/>
                                        <p:tgtEl>
                                          <p:spTgt spid="45072"/>
                                        </p:tgtEl>
                                      </p:cBhvr>
                                    </p:animEffect>
                                    <p:set>
                                      <p:cBhvr>
                                        <p:cTn id="80" dur="1" fill="hold">
                                          <p:stCondLst>
                                            <p:cond delay="0"/>
                                          </p:stCondLst>
                                        </p:cTn>
                                        <p:tgtEl>
                                          <p:spTgt spid="45072"/>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fill="hold" nodeType="clickEffect">
                                  <p:stCondLst>
                                    <p:cond delay="0"/>
                                  </p:stCondLst>
                                  <p:childTnLst>
                                    <p:set>
                                      <p:cBhvr>
                                        <p:cTn id="84" dur="1" fill="hold">
                                          <p:stCondLst>
                                            <p:cond delay="0"/>
                                          </p:stCondLst>
                                        </p:cTn>
                                        <p:tgtEl>
                                          <p:spTgt spid="45087"/>
                                        </p:tgtEl>
                                        <p:attrNameLst>
                                          <p:attrName>style.visibility</p:attrName>
                                        </p:attrNameLst>
                                      </p:cBhvr>
                                      <p:to>
                                        <p:strVal val="visible"/>
                                      </p:to>
                                    </p:set>
                                    <p:animEffect transition="in" filter="fade">
                                      <p:cBhvr>
                                        <p:cTn id="85" dur="1000"/>
                                        <p:tgtEl>
                                          <p:spTgt spid="4508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fill="hold"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1000"/>
                                        <p:tgtEl>
                                          <p:spTgt spid="6"/>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nodeType="clickEffect">
                                  <p:stCondLst>
                                    <p:cond delay="0"/>
                                  </p:stCondLst>
                                  <p:childTnLst>
                                    <p:set>
                                      <p:cBhvr>
                                        <p:cTn id="94" dur="1" fill="hold">
                                          <p:stCondLst>
                                            <p:cond delay="0"/>
                                          </p:stCondLst>
                                        </p:cTn>
                                        <p:tgtEl>
                                          <p:spTgt spid="45099"/>
                                        </p:tgtEl>
                                        <p:attrNameLst>
                                          <p:attrName>style.visibility</p:attrName>
                                        </p:attrNameLst>
                                      </p:cBhvr>
                                      <p:to>
                                        <p:strVal val="visible"/>
                                      </p:to>
                                    </p:set>
                                    <p:anim calcmode="lin" valueType="num">
                                      <p:cBhvr>
                                        <p:cTn id="95"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96"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97" dur="2000" fill="hold"/>
                                        <p:tgtEl>
                                          <p:spTgt spid="45099"/>
                                        </p:tgtEl>
                                        <p:attrNameLst>
                                          <p:attrName>ppt_x</p:attrName>
                                        </p:attrNameLst>
                                      </p:cBhvr>
                                      <p:tavLst>
                                        <p:tav tm="100000">
                                          <p:val>
                                            <p:fltVal val="0.5"/>
                                          </p:val>
                                        </p:tav>
                                        <p:tav>
                                          <p:val>
                                            <p:strVal val="#ppt_x"/>
                                          </p:val>
                                        </p:tav>
                                      </p:tavLst>
                                    </p:anim>
                                    <p:anim calcmode="lin" valueType="num">
                                      <p:cBhvr>
                                        <p:cTn id="98"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2000"/>
                            </p:stCondLst>
                            <p:childTnLst>
                              <p:par>
                                <p:cTn id="100" presetID="23" presetClass="entr" presetSubtype="36" fill="hold" grpId="0" nodeType="afterEffect">
                                  <p:stCondLst>
                                    <p:cond delay="0"/>
                                  </p:stCondLst>
                                  <p:childTnLst>
                                    <p:set>
                                      <p:cBhvr>
                                        <p:cTn id="101" dur="1" fill="hold">
                                          <p:stCondLst>
                                            <p:cond delay="0"/>
                                          </p:stCondLst>
                                        </p:cTn>
                                        <p:tgtEl>
                                          <p:spTgt spid="45089"/>
                                        </p:tgtEl>
                                        <p:attrNameLst>
                                          <p:attrName>style.visibility</p:attrName>
                                        </p:attrNameLst>
                                      </p:cBhvr>
                                      <p:to>
                                        <p:strVal val="visible"/>
                                      </p:to>
                                    </p:set>
                                    <p:anim calcmode="lin" valueType="num">
                                      <p:cBhvr>
                                        <p:cTn id="102"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3"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04" dur="500" fill="hold"/>
                                        <p:tgtEl>
                                          <p:spTgt spid="45089"/>
                                        </p:tgtEl>
                                        <p:attrNameLst>
                                          <p:attrName>ppt_x</p:attrName>
                                        </p:attrNameLst>
                                      </p:cBhvr>
                                      <p:tavLst>
                                        <p:tav tm="100000">
                                          <p:val>
                                            <p:fltVal val="0.5"/>
                                          </p:val>
                                        </p:tav>
                                        <p:tav>
                                          <p:val>
                                            <p:strVal val="#ppt_x"/>
                                          </p:val>
                                        </p:tav>
                                      </p:tavLst>
                                    </p:anim>
                                    <p:anim calcmode="lin" valueType="num">
                                      <p:cBhvr>
                                        <p:cTn id="105"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3" presetClass="entr" presetSubtype="36" fill="hold" grpId="0" nodeType="clickEffect">
                                  <p:stCondLst>
                                    <p:cond delay="0"/>
                                  </p:stCondLst>
                                  <p:childTnLst>
                                    <p:set>
                                      <p:cBhvr>
                                        <p:cTn id="109" dur="1" fill="hold">
                                          <p:stCondLst>
                                            <p:cond delay="0"/>
                                          </p:stCondLst>
                                        </p:cTn>
                                        <p:tgtEl>
                                          <p:spTgt spid="45100"/>
                                        </p:tgtEl>
                                        <p:attrNameLst>
                                          <p:attrName>style.visibility</p:attrName>
                                        </p:attrNameLst>
                                      </p:cBhvr>
                                      <p:to>
                                        <p:strVal val="visible"/>
                                      </p:to>
                                    </p:set>
                                    <p:anim calcmode="lin" valueType="num">
                                      <p:cBhvr>
                                        <p:cTn id="110"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11"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12" dur="500" fill="hold"/>
                                        <p:tgtEl>
                                          <p:spTgt spid="45100"/>
                                        </p:tgtEl>
                                        <p:attrNameLst>
                                          <p:attrName>ppt_x</p:attrName>
                                        </p:attrNameLst>
                                      </p:cBhvr>
                                      <p:tavLst>
                                        <p:tav tm="100000">
                                          <p:val>
                                            <p:fltVal val="0.5"/>
                                          </p:val>
                                        </p:tav>
                                        <p:tav>
                                          <p:val>
                                            <p:strVal val="#ppt_x"/>
                                          </p:val>
                                        </p:tav>
                                      </p:tavLst>
                                    </p:anim>
                                    <p:anim calcmode="lin" valueType="num">
                                      <p:cBhvr>
                                        <p:cTn id="113"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ntr" fill="hold" nodeType="click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fade">
                                      <p:cBhvr>
                                        <p:cTn id="118" dur="1000"/>
                                        <p:tgtEl>
                                          <p:spTgt spid="4"/>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4" fill="hold" nodeType="click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ppt_x</p:attrName>
                                        </p:attrNameLst>
                                      </p:cBhvr>
                                      <p:tavLst>
                                        <p:tav tm="100000">
                                          <p:val>
                                            <p:strVal val="#ppt_x"/>
                                          </p:val>
                                        </p:tav>
                                        <p:tav>
                                          <p:val>
                                            <p:strVal val="#ppt_x"/>
                                          </p:val>
                                        </p:tav>
                                      </p:tavLst>
                                    </p:anim>
                                    <p:anim calcmode="lin" valueType="num">
                                      <p:cBhvr>
                                        <p:cTn id="12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9" grpId="0" animBg="1"/>
      <p:bldP spid="4510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89090"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9091"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3"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89094"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89095"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89096"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097"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89098"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ROMA•</a:t>
            </a:r>
          </a:p>
        </p:txBody>
      </p:sp>
      <p:sp>
        <p:nvSpPr>
          <p:cNvPr id="89099"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a:t>
            </a:r>
            <a:r>
              <a:rPr lang="en-GB">
                <a:solidFill>
                  <a:schemeClr val="tx1"/>
                </a:solidFill>
                <a:latin typeface="Comic Sans MS" charset="0"/>
              </a:rPr>
              <a:t>Siryan Antioquia</a:t>
            </a:r>
          </a:p>
        </p:txBody>
      </p:sp>
      <p:sp>
        <p:nvSpPr>
          <p:cNvPr id="89100" name="Text Box 12"/>
          <p:cNvSpPr txBox="1">
            <a:spLocks noChangeArrowheads="1"/>
          </p:cNvSpPr>
          <p:nvPr/>
        </p:nvSpPr>
        <p:spPr bwMode="auto">
          <a:xfrm>
            <a:off x="6561138" y="3968750"/>
            <a:ext cx="2811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•Pisidian Antioquia</a:t>
            </a:r>
          </a:p>
        </p:txBody>
      </p:sp>
      <p:sp>
        <p:nvSpPr>
          <p:cNvPr id="89101"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•Efeso</a:t>
            </a:r>
          </a:p>
        </p:txBody>
      </p:sp>
      <p:sp>
        <p:nvSpPr>
          <p:cNvPr id="89102"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Atenas</a:t>
            </a:r>
          </a:p>
        </p:txBody>
      </p:sp>
      <p:sp>
        <p:nvSpPr>
          <p:cNvPr id="89103"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45073"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Macedonia</a:t>
            </a:r>
          </a:p>
        </p:txBody>
      </p:sp>
      <p:grpSp>
        <p:nvGrpSpPr>
          <p:cNvPr id="89105" name="Group 18"/>
          <p:cNvGrpSpPr>
            <a:grpSpLocks/>
          </p:cNvGrpSpPr>
          <p:nvPr/>
        </p:nvGrpSpPr>
        <p:grpSpPr bwMode="auto">
          <a:xfrm>
            <a:off x="1068388" y="2517775"/>
            <a:ext cx="8074025" cy="4260850"/>
            <a:chOff x="673" y="1600"/>
            <a:chExt cx="5086" cy="2684"/>
          </a:xfrm>
        </p:grpSpPr>
        <p:sp>
          <p:nvSpPr>
            <p:cNvPr id="89132"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89133"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ASYA</a:t>
              </a:r>
            </a:p>
          </p:txBody>
        </p:sp>
        <p:sp>
          <p:nvSpPr>
            <p:cNvPr id="89134"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89135"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45079"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•Jerusalem</a:t>
            </a:r>
          </a:p>
        </p:txBody>
      </p:sp>
      <p:sp>
        <p:nvSpPr>
          <p:cNvPr id="89107"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9108"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89109" name="Text Box 26"/>
          <p:cNvSpPr txBox="1">
            <a:spLocks noChangeArrowheads="1"/>
          </p:cNvSpPr>
          <p:nvPr/>
        </p:nvSpPr>
        <p:spPr bwMode="auto">
          <a:xfrm>
            <a:off x="9191625" y="7410450"/>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43</a:t>
            </a:r>
          </a:p>
        </p:txBody>
      </p:sp>
      <p:sp>
        <p:nvSpPr>
          <p:cNvPr id="89110"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sp>
        <p:nvSpPr>
          <p:cNvPr id="45087" name="Text Box 31"/>
          <p:cNvSpPr txBox="1">
            <a:spLocks noChangeArrowheads="1"/>
          </p:cNvSpPr>
          <p:nvPr/>
        </p:nvSpPr>
        <p:spPr bwMode="auto">
          <a:xfrm>
            <a:off x="796925" y="4565650"/>
            <a:ext cx="1890713" cy="385763"/>
          </a:xfrm>
          <a:prstGeom prst="rect">
            <a:avLst/>
          </a:prstGeom>
          <a:solidFill>
            <a:srgbClr val="A7FDFA"/>
          </a:solidFill>
          <a:ln w="9360">
            <a:solidFill>
              <a:srgbClr val="000000"/>
            </a:solidFill>
            <a:miter lim="800000"/>
            <a:headEnd/>
            <a:tailEnd/>
          </a:ln>
          <a:effectLst>
            <a:outerShdw blurRad="63500" dist="71785" dir="2700000"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125"/>
              </a:spcBef>
              <a:buFont typeface="Comic Sans MS" charset="0"/>
              <a:buNone/>
              <a:defRPr/>
            </a:pPr>
            <a:r>
              <a:rPr lang="en-GB" sz="1800" b="1" smtClean="0">
                <a:solidFill>
                  <a:srgbClr val="000000"/>
                </a:solidFill>
                <a:latin typeface="Comic Sans MS" charset="0"/>
              </a:rPr>
              <a:t>Mga Gawa 15</a:t>
            </a:r>
          </a:p>
        </p:txBody>
      </p:sp>
      <p:grpSp>
        <p:nvGrpSpPr>
          <p:cNvPr id="3" name="Group 65"/>
          <p:cNvGrpSpPr>
            <a:grpSpLocks/>
          </p:cNvGrpSpPr>
          <p:nvPr/>
        </p:nvGrpSpPr>
        <p:grpSpPr bwMode="auto">
          <a:xfrm>
            <a:off x="781050" y="646113"/>
            <a:ext cx="2520950" cy="2879725"/>
            <a:chOff x="492" y="407"/>
            <a:chExt cx="1588" cy="1814"/>
          </a:xfrm>
        </p:grpSpPr>
        <p:sp>
          <p:nvSpPr>
            <p:cNvPr id="46114" name="Rectangle 34"/>
            <p:cNvSpPr>
              <a:spLocks noChangeArrowheads="1"/>
            </p:cNvSpPr>
            <p:nvPr/>
          </p:nvSpPr>
          <p:spPr bwMode="auto">
            <a:xfrm>
              <a:off x="505" y="407"/>
              <a:ext cx="1500" cy="1814"/>
            </a:xfrm>
            <a:prstGeom prst="rect">
              <a:avLst/>
            </a:prstGeom>
            <a:solidFill>
              <a:srgbClr val="000090"/>
            </a:soli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9131" name="Text Box 35"/>
            <p:cNvSpPr txBox="1">
              <a:spLocks noChangeArrowheads="1"/>
            </p:cNvSpPr>
            <p:nvPr/>
          </p:nvSpPr>
          <p:spPr bwMode="auto">
            <a:xfrm>
              <a:off x="492" y="498"/>
              <a:ext cx="1588"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Comic Sans MS" charset="0"/>
                <a:buNone/>
              </a:pPr>
              <a:r>
                <a:rPr lang="en-GB" sz="1800" b="1">
                  <a:solidFill>
                    <a:srgbClr val="FFFFFF"/>
                  </a:solidFill>
                  <a:latin typeface="Comic Sans MS" charset="0"/>
                </a:rPr>
                <a:t>Mga Gawa 15:1: </a:t>
              </a:r>
            </a:p>
            <a:p>
              <a:pPr algn="ctr">
                <a:lnSpc>
                  <a:spcPct val="100000"/>
                </a:lnSpc>
                <a:spcBef>
                  <a:spcPts val="1125"/>
                </a:spcBef>
                <a:buClr>
                  <a:srgbClr val="FFFFFF"/>
                </a:buClr>
                <a:buFont typeface="Comic Sans MS" charset="0"/>
                <a:buNone/>
              </a:pPr>
              <a:r>
                <a:rPr lang="en-GB" sz="1800" b="1">
                  <a:solidFill>
                    <a:srgbClr val="FFFFFF"/>
                  </a:solidFill>
                  <a:latin typeface="Comic Sans MS" charset="0"/>
                </a:rPr>
                <a:t>Kinakailangan ba na ang mga Hentil ay magiging Hudyo, at tanggapin ang mga batas at gawin ang mga seremonya,bago sya maging isang Kristyano?</a:t>
              </a:r>
            </a:p>
          </p:txBody>
        </p:sp>
      </p:grpSp>
      <p:grpSp>
        <p:nvGrpSpPr>
          <p:cNvPr id="4" name="Group 40"/>
          <p:cNvGrpSpPr>
            <a:grpSpLocks/>
          </p:cNvGrpSpPr>
          <p:nvPr/>
        </p:nvGrpSpPr>
        <p:grpSpPr bwMode="auto">
          <a:xfrm>
            <a:off x="4551363" y="742950"/>
            <a:ext cx="5100637" cy="1592263"/>
            <a:chOff x="2867" y="468"/>
            <a:chExt cx="3213" cy="1003"/>
          </a:xfrm>
        </p:grpSpPr>
        <p:sp>
          <p:nvSpPr>
            <p:cNvPr id="89128"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p>
          </p:txBody>
        </p:sp>
        <p:sp>
          <p:nvSpPr>
            <p:cNvPr id="89129" name="Text Box 42"/>
            <p:cNvSpPr txBox="1">
              <a:spLocks noChangeArrowheads="1"/>
            </p:cNvSpPr>
            <p:nvPr/>
          </p:nvSpPr>
          <p:spPr bwMode="auto">
            <a:xfrm>
              <a:off x="2867" y="612"/>
              <a:ext cx="3213"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EA18"/>
                </a:buClr>
                <a:buFont typeface="Comic Sans MS" charset="0"/>
                <a:buNone/>
              </a:pPr>
              <a:r>
                <a:rPr lang="en-GB" sz="6600" b="1">
                  <a:solidFill>
                    <a:srgbClr val="FFEA18"/>
                  </a:solidFill>
                  <a:latin typeface="Comic Sans MS" charset="0"/>
                </a:rPr>
                <a:t>A.D.49</a:t>
              </a:r>
            </a:p>
          </p:txBody>
        </p:sp>
      </p:grpSp>
      <p:pic>
        <p:nvPicPr>
          <p:cNvPr id="46097" name="Picture 17"/>
          <p:cNvPicPr>
            <a:picLocks noChangeAspect="1" noChangeArrowheads="1"/>
          </p:cNvPicPr>
          <p:nvPr/>
        </p:nvPicPr>
        <p:blipFill>
          <a:blip r:embed="rId5">
            <a:lum contrast="18000"/>
          </a:blip>
          <a:srcRect t="12242"/>
          <a:stretch>
            <a:fillRect/>
          </a:stretch>
        </p:blipFill>
        <p:spPr bwMode="auto">
          <a:xfrm>
            <a:off x="3373438" y="2733675"/>
            <a:ext cx="3744912" cy="2049463"/>
          </a:xfrm>
          <a:prstGeom prst="rect">
            <a:avLst/>
          </a:prstGeom>
          <a:noFill/>
          <a:ln w="76320">
            <a:solidFill>
              <a:srgbClr val="00AE00"/>
            </a:solidFill>
            <a:miter lim="800000"/>
            <a:headEnd/>
            <a:tailEnd/>
          </a:ln>
          <a:effectLst>
            <a:outerShdw blurRad="63500" dist="89605" dir="2700000" algn="ctr" rotWithShape="0">
              <a:srgbClr val="000000">
                <a:alpha val="74998"/>
              </a:srgbClr>
            </a:outerShdw>
          </a:effectLst>
        </p:spPr>
      </p:pic>
      <p:sp>
        <p:nvSpPr>
          <p:cNvPr id="46098" name="Text Box 18"/>
          <p:cNvSpPr txBox="1">
            <a:spLocks noChangeArrowheads="1"/>
          </p:cNvSpPr>
          <p:nvPr/>
        </p:nvSpPr>
        <p:spPr bwMode="auto">
          <a:xfrm>
            <a:off x="3300413" y="2662238"/>
            <a:ext cx="388778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63"/>
              </a:spcBef>
              <a:buClr>
                <a:srgbClr val="FFEA18"/>
              </a:buClr>
              <a:buFont typeface="Comic Sans MS" charset="0"/>
              <a:buNone/>
            </a:pPr>
            <a:r>
              <a:rPr lang="en-GB" sz="4400" b="1">
                <a:solidFill>
                  <a:srgbClr val="FFEA18"/>
                </a:solidFill>
                <a:latin typeface="Comic Sans MS" charset="0"/>
              </a:rPr>
              <a:t>Tanging ang Grasya lamang</a:t>
            </a:r>
          </a:p>
        </p:txBody>
      </p:sp>
      <p:sp>
        <p:nvSpPr>
          <p:cNvPr id="46125" name="AutoShape 45"/>
          <p:cNvSpPr>
            <a:spLocks noChangeArrowheads="1"/>
          </p:cNvSpPr>
          <p:nvPr/>
        </p:nvSpPr>
        <p:spPr bwMode="auto">
          <a:xfrm rot="10080000">
            <a:off x="7527925" y="4670425"/>
            <a:ext cx="579438" cy="815975"/>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6126" name="AutoShape 46"/>
          <p:cNvSpPr>
            <a:spLocks noChangeArrowheads="1"/>
          </p:cNvSpPr>
          <p:nvPr/>
        </p:nvSpPr>
        <p:spPr bwMode="auto">
          <a:xfrm rot="-900000">
            <a:off x="8077200" y="4473575"/>
            <a:ext cx="579438" cy="815975"/>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5" name="Group 66"/>
          <p:cNvGrpSpPr>
            <a:grpSpLocks/>
          </p:cNvGrpSpPr>
          <p:nvPr/>
        </p:nvGrpSpPr>
        <p:grpSpPr bwMode="auto">
          <a:xfrm>
            <a:off x="6977063" y="4837113"/>
            <a:ext cx="671512" cy="933450"/>
            <a:chOff x="4395" y="3047"/>
            <a:chExt cx="423" cy="588"/>
          </a:xfrm>
        </p:grpSpPr>
        <p:sp>
          <p:nvSpPr>
            <p:cNvPr id="46099" name="Oval 19"/>
            <p:cNvSpPr>
              <a:spLocks noChangeArrowheads="1"/>
            </p:cNvSpPr>
            <p:nvPr/>
          </p:nvSpPr>
          <p:spPr bwMode="auto">
            <a:xfrm>
              <a:off x="4395" y="3221"/>
              <a:ext cx="423" cy="414"/>
            </a:xfrm>
            <a:prstGeom prst="ellipse">
              <a:avLst/>
            </a:prstGeom>
            <a:noFill/>
            <a:ln w="76320">
              <a:solidFill>
                <a:srgbClr val="FFFF0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6124" name="Freeform 44"/>
            <p:cNvSpPr>
              <a:spLocks noChangeArrowheads="1"/>
            </p:cNvSpPr>
            <p:nvPr/>
          </p:nvSpPr>
          <p:spPr bwMode="auto">
            <a:xfrm>
              <a:off x="4581" y="3047"/>
              <a:ext cx="56" cy="381"/>
            </a:xfrm>
            <a:custGeom>
              <a:avLst/>
              <a:gdLst>
                <a:gd name="T0" fmla="*/ 19 w 56"/>
                <a:gd name="T1" fmla="*/ 381 h 381"/>
                <a:gd name="T2" fmla="*/ 38 w 56"/>
                <a:gd name="T3" fmla="*/ 257 h 381"/>
                <a:gd name="T4" fmla="*/ 19 w 56"/>
                <a:gd name="T5" fmla="*/ 86 h 381"/>
                <a:gd name="T6" fmla="*/ 0 w 56"/>
                <a:gd name="T7" fmla="*/ 0 h 381"/>
                <a:gd name="T8" fmla="*/ 0 60000 65536"/>
                <a:gd name="T9" fmla="*/ 0 60000 65536"/>
                <a:gd name="T10" fmla="*/ 0 60000 65536"/>
                <a:gd name="T11" fmla="*/ 0 60000 65536"/>
                <a:gd name="T12" fmla="*/ 0 w 56"/>
                <a:gd name="T13" fmla="*/ 0 h 381"/>
                <a:gd name="T14" fmla="*/ 56 w 56"/>
                <a:gd name="T15" fmla="*/ 381 h 381"/>
              </a:gdLst>
              <a:ahLst/>
              <a:cxnLst>
                <a:cxn ang="T8">
                  <a:pos x="T0" y="T1"/>
                </a:cxn>
                <a:cxn ang="T9">
                  <a:pos x="T2" y="T3"/>
                </a:cxn>
                <a:cxn ang="T10">
                  <a:pos x="T4" y="T5"/>
                </a:cxn>
                <a:cxn ang="T11">
                  <a:pos x="T6" y="T7"/>
                </a:cxn>
              </a:cxnLst>
              <a:rect l="T12" t="T13" r="T14" b="T15"/>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6" name="Group 64"/>
          <p:cNvGrpSpPr>
            <a:grpSpLocks/>
          </p:cNvGrpSpPr>
          <p:nvPr/>
        </p:nvGrpSpPr>
        <p:grpSpPr bwMode="auto">
          <a:xfrm>
            <a:off x="708025" y="5110163"/>
            <a:ext cx="6316663" cy="695325"/>
            <a:chOff x="446" y="3219"/>
            <a:chExt cx="3979" cy="438"/>
          </a:xfrm>
        </p:grpSpPr>
        <p:sp>
          <p:nvSpPr>
            <p:cNvPr id="46111" name="Rectangle 31"/>
            <p:cNvSpPr>
              <a:spLocks noChangeArrowheads="1"/>
            </p:cNvSpPr>
            <p:nvPr/>
          </p:nvSpPr>
          <p:spPr bwMode="auto">
            <a:xfrm>
              <a:off x="446" y="3219"/>
              <a:ext cx="3801"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9125" name="Rectangle 32"/>
            <p:cNvSpPr>
              <a:spLocks noChangeArrowheads="1"/>
            </p:cNvSpPr>
            <p:nvPr/>
          </p:nvSpPr>
          <p:spPr bwMode="auto">
            <a:xfrm>
              <a:off x="537" y="3264"/>
              <a:ext cx="38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Comic Sans MS" charset="0"/>
                </a:rPr>
                <a:t>1(--)2</a:t>
              </a:r>
              <a:r>
                <a:rPr lang="ja-JP" altLang="en-GB" sz="2800" b="1">
                  <a:solidFill>
                    <a:srgbClr val="000000"/>
                  </a:solidFill>
                  <a:latin typeface="Comic Sans MS" charset="0"/>
                </a:rPr>
                <a:t>“</a:t>
              </a:r>
              <a:r>
                <a:rPr lang="en-GB" altLang="ja-JP" sz="2800" b="1">
                  <a:solidFill>
                    <a:srgbClr val="000000"/>
                  </a:solidFill>
                  <a:latin typeface="Comic Sans MS" charset="0"/>
                </a:rPr>
                <a:t>Ang Konseho sa Jerusalem</a:t>
              </a:r>
              <a:r>
                <a:rPr lang="ja-JP" altLang="en-GB" sz="2800" b="1">
                  <a:solidFill>
                    <a:srgbClr val="000000"/>
                  </a:solidFill>
                  <a:latin typeface="Comic Sans MS" charset="0"/>
                </a:rPr>
                <a:t>”</a:t>
              </a:r>
              <a:endParaRPr lang="en-GB" sz="2800" b="1">
                <a:solidFill>
                  <a:srgbClr val="000000"/>
                </a:solidFill>
                <a:latin typeface="Comic Sans MS" charset="0"/>
              </a:endParaRPr>
            </a:p>
          </p:txBody>
        </p:sp>
      </p:grpSp>
      <p:grpSp>
        <p:nvGrpSpPr>
          <p:cNvPr id="7" name="Group 25"/>
          <p:cNvGrpSpPr>
            <a:grpSpLocks/>
          </p:cNvGrpSpPr>
          <p:nvPr/>
        </p:nvGrpSpPr>
        <p:grpSpPr bwMode="auto">
          <a:xfrm>
            <a:off x="708025" y="5973763"/>
            <a:ext cx="6634163" cy="1355725"/>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9123" name="Text Box 27"/>
            <p:cNvSpPr txBox="1">
              <a:spLocks noChangeArrowheads="1"/>
            </p:cNvSpPr>
            <p:nvPr/>
          </p:nvSpPr>
          <p:spPr bwMode="auto">
            <a:xfrm>
              <a:off x="667" y="3951"/>
              <a:ext cx="403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80000"/>
                </a:lnSpc>
                <a:spcBef>
                  <a:spcPts val="2000"/>
                </a:spcBef>
                <a:buFont typeface="Comic Sans MS" charset="0"/>
                <a:buNone/>
              </a:pPr>
              <a:r>
                <a:rPr lang="en-GB" sz="3200" b="1">
                  <a:solidFill>
                    <a:srgbClr val="000000"/>
                  </a:solidFill>
                  <a:latin typeface="Comic Sans MS" charset="0"/>
                </a:rPr>
                <a:t>Ang problema ay lutas na: </a:t>
              </a:r>
              <a:r>
                <a:rPr lang="en-GB" sz="3200" b="1" u="sng">
                  <a:solidFill>
                    <a:srgbClr val="FC0128"/>
                  </a:solidFill>
                  <a:latin typeface="Comic Sans MS" charset="0"/>
                </a:rPr>
                <a:t>GRASYA</a:t>
              </a:r>
              <a:r>
                <a:rPr lang="en-GB" sz="3200" b="1" u="sng">
                  <a:solidFill>
                    <a:srgbClr val="000000"/>
                  </a:solidFill>
                  <a:latin typeface="Comic Sans MS" charset="0"/>
                </a:rPr>
                <a:t>,</a:t>
              </a:r>
              <a:r>
                <a:rPr lang="en-GB" sz="3200" b="1">
                  <a:solidFill>
                    <a:srgbClr val="000000"/>
                  </a:solidFill>
                  <a:latin typeface="Comic Sans MS" charset="0"/>
                </a:rPr>
                <a:t> at hindi </a:t>
              </a:r>
              <a:r>
                <a:rPr lang="en-GB" sz="3200" b="1" u="sng">
                  <a:solidFill>
                    <a:srgbClr val="FC0128"/>
                  </a:solidFill>
                  <a:latin typeface="Comic Sans MS" charset="0"/>
                </a:rPr>
                <a:t>BATAS</a:t>
              </a:r>
              <a:r>
                <a:rPr lang="en-GB" sz="3200" b="1">
                  <a:solidFill>
                    <a:srgbClr val="000000"/>
                  </a:solidFill>
                  <a:latin typeface="Comic Sans MS" charset="0"/>
                </a:rPr>
                <a:t>!</a:t>
              </a:r>
            </a:p>
          </p:txBody>
        </p:sp>
      </p:grpSp>
      <p:sp>
        <p:nvSpPr>
          <p:cNvPr id="46123" name="AutoShape 43"/>
          <p:cNvSpPr>
            <a:spLocks noChangeArrowheads="1"/>
          </p:cNvSpPr>
          <p:nvPr/>
        </p:nvSpPr>
        <p:spPr bwMode="auto">
          <a:xfrm>
            <a:off x="996950" y="5038725"/>
            <a:ext cx="544513" cy="935038"/>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nodeType="afterGroup">
                            <p:stCondLst>
                              <p:cond delay="1000"/>
                            </p:stCondLst>
                            <p:childTnLst>
                              <p:par>
                                <p:cTn id="11" presetID="10" presetClass="entr" fill="hold" nodeType="afterEffect">
                                  <p:stCondLst>
                                    <p:cond delay="0"/>
                                  </p:stCondLst>
                                  <p:childTnLst>
                                    <p:set>
                                      <p:cBhvr>
                                        <p:cTn id="12" dur="1" fill="hold">
                                          <p:stCondLst>
                                            <p:cond delay="0"/>
                                          </p:stCondLst>
                                        </p:cTn>
                                        <p:tgtEl>
                                          <p:spTgt spid="45087"/>
                                        </p:tgtEl>
                                        <p:attrNameLst>
                                          <p:attrName>style.visibility</p:attrName>
                                        </p:attrNameLst>
                                      </p:cBhvr>
                                      <p:to>
                                        <p:strVal val="visible"/>
                                      </p:to>
                                    </p:set>
                                    <p:animEffect transition="in" filter="fade">
                                      <p:cBhvr>
                                        <p:cTn id="13" dur="1000"/>
                                        <p:tgtEl>
                                          <p:spTgt spid="45087"/>
                                        </p:tgtEl>
                                      </p:cBhvr>
                                    </p:animEffect>
                                  </p:childTnLst>
                                </p:cTn>
                              </p:par>
                            </p:childTnLst>
                          </p:cTn>
                        </p:par>
                        <p:par>
                          <p:cTn id="14" fill="hold" nodeType="afterGroup">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46123"/>
                                        </p:tgtEl>
                                        <p:attrNameLst>
                                          <p:attrName>style.visibility</p:attrName>
                                        </p:attrNameLst>
                                      </p:cBhvr>
                                      <p:to>
                                        <p:strVal val="visible"/>
                                      </p:to>
                                    </p:set>
                                    <p:anim calcmode="lin" valueType="num">
                                      <p:cBhvr>
                                        <p:cTn id="17" dur="500" fill="hold"/>
                                        <p:tgtEl>
                                          <p:spTgt spid="46123"/>
                                        </p:tgtEl>
                                        <p:attrNameLst>
                                          <p:attrName>ppt_x</p:attrName>
                                        </p:attrNameLst>
                                      </p:cBhvr>
                                      <p:tavLst>
                                        <p:tav tm="100000">
                                          <p:val>
                                            <p:strVal val="#ppt_x"/>
                                          </p:val>
                                        </p:tav>
                                        <p:tav>
                                          <p:val>
                                            <p:strVal val="#ppt_x"/>
                                          </p:val>
                                        </p:tav>
                                      </p:tavLst>
                                    </p:anim>
                                    <p:anim calcmode="lin" valueType="num">
                                      <p:cBhvr>
                                        <p:cTn id="18" dur="500" fill="hold"/>
                                        <p:tgtEl>
                                          <p:spTgt spid="46123"/>
                                        </p:tgtEl>
                                        <p:attrNameLst>
                                          <p:attrName>ppt_y</p:attrName>
                                        </p:attrNameLst>
                                      </p:cBhvr>
                                      <p:tavLst>
                                        <p:tav tm="100000">
                                          <p:val>
                                            <p:strVal val="0-#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79"/>
                                        </p:tgtEl>
                                        <p:attrNameLst>
                                          <p:attrName>style.visibility</p:attrName>
                                        </p:attrNameLst>
                                      </p:cBhvr>
                                      <p:to>
                                        <p:strVal val="visible"/>
                                      </p:to>
                                    </p:set>
                                    <p:anim calcmode="lin" valueType="num">
                                      <p:cBhvr>
                                        <p:cTn id="23"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4"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5" dur="500" fill="hold"/>
                                        <p:tgtEl>
                                          <p:spTgt spid="45079"/>
                                        </p:tgtEl>
                                        <p:attrNameLst>
                                          <p:attrName>ppt_x</p:attrName>
                                        </p:attrNameLst>
                                      </p:cBhvr>
                                      <p:tavLst>
                                        <p:tav tm="100000">
                                          <p:val>
                                            <p:fltVal val="0.5"/>
                                          </p:val>
                                        </p:tav>
                                        <p:tav>
                                          <p:val>
                                            <p:strVal val="#ppt_x"/>
                                          </p:val>
                                        </p:tav>
                                      </p:tavLst>
                                    </p:anim>
                                    <p:anim calcmode="lin" valueType="num">
                                      <p:cBhvr>
                                        <p:cTn id="26"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par>
                          <p:cTn id="27" fill="hold" nodeType="afterGroup">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46125"/>
                                        </p:tgtEl>
                                        <p:attrNameLst>
                                          <p:attrName>style.visibility</p:attrName>
                                        </p:attrNameLst>
                                      </p:cBhvr>
                                      <p:to>
                                        <p:strVal val="visible"/>
                                      </p:to>
                                    </p:set>
                                    <p:anim calcmode="lin" valueType="num">
                                      <p:cBhvr>
                                        <p:cTn id="30"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1"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2" dur="500" fill="hold"/>
                                        <p:tgtEl>
                                          <p:spTgt spid="46125"/>
                                        </p:tgtEl>
                                        <p:attrNameLst>
                                          <p:attrName>ppt_x</p:attrName>
                                        </p:attrNameLst>
                                      </p:cBhvr>
                                      <p:tavLst>
                                        <p:tav tm="100000">
                                          <p:val>
                                            <p:fltVal val="0.5"/>
                                          </p:val>
                                        </p:tav>
                                        <p:tav>
                                          <p:val>
                                            <p:strVal val="#ppt_x"/>
                                          </p:val>
                                        </p:tav>
                                      </p:tavLst>
                                    </p:anim>
                                    <p:anim calcmode="lin" valueType="num">
                                      <p:cBhvr>
                                        <p:cTn id="33"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4" fill="hold" nodeType="afterGroup">
                            <p:stCondLst>
                              <p:cond delay="1000"/>
                            </p:stCondLst>
                            <p:childTnLst>
                              <p:par>
                                <p:cTn id="35" presetID="2" presetClass="entr" presetSubtype="4"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098"/>
                                        </p:tgtEl>
                                        <p:attrNameLst>
                                          <p:attrName>style.visibility</p:attrName>
                                        </p:attrNameLst>
                                      </p:cBhvr>
                                      <p:to>
                                        <p:strVal val="visible"/>
                                      </p:to>
                                    </p:set>
                                    <p:anim calcmode="lin" valueType="num">
                                      <p:cBhvr additive="base">
                                        <p:cTn id="49" dur="500" fill="hold"/>
                                        <p:tgtEl>
                                          <p:spTgt spid="46098"/>
                                        </p:tgtEl>
                                        <p:attrNameLst>
                                          <p:attrName>ppt_x</p:attrName>
                                        </p:attrNameLst>
                                      </p:cBhvr>
                                      <p:tavLst>
                                        <p:tav tm="0">
                                          <p:val>
                                            <p:strVal val="#ppt_x"/>
                                          </p:val>
                                        </p:tav>
                                        <p:tav tm="100000">
                                          <p:val>
                                            <p:strVal val="#ppt_x"/>
                                          </p:val>
                                        </p:tav>
                                      </p:tavLst>
                                    </p:anim>
                                    <p:anim calcmode="lin" valueType="num">
                                      <p:cBhvr additive="base">
                                        <p:cTn id="50" dur="500" fill="hold"/>
                                        <p:tgtEl>
                                          <p:spTgt spid="46098"/>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500"/>
                            </p:stCondLst>
                            <p:childTnLst>
                              <p:par>
                                <p:cTn id="52" presetID="1" presetClass="entr" presetSubtype="0" fill="hold" nodeType="afterEffect">
                                  <p:stCondLst>
                                    <p:cond delay="0"/>
                                  </p:stCondLst>
                                  <p:childTnLst>
                                    <p:set>
                                      <p:cBhvr>
                                        <p:cTn id="53" dur="1" fill="hold">
                                          <p:stCondLst>
                                            <p:cond delay="0"/>
                                          </p:stCondLst>
                                        </p:cTn>
                                        <p:tgtEl>
                                          <p:spTgt spid="45073"/>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36" fill="hold" grpId="0" nodeType="clickEffect">
                                  <p:stCondLst>
                                    <p:cond delay="0"/>
                                  </p:stCondLst>
                                  <p:childTnLst>
                                    <p:set>
                                      <p:cBhvr>
                                        <p:cTn id="57" dur="1" fill="hold">
                                          <p:stCondLst>
                                            <p:cond delay="0"/>
                                          </p:stCondLst>
                                        </p:cTn>
                                        <p:tgtEl>
                                          <p:spTgt spid="46126"/>
                                        </p:tgtEl>
                                        <p:attrNameLst>
                                          <p:attrName>style.visibility</p:attrName>
                                        </p:attrNameLst>
                                      </p:cBhvr>
                                      <p:to>
                                        <p:strVal val="visible"/>
                                      </p:to>
                                    </p:set>
                                    <p:anim calcmode="lin" valueType="num">
                                      <p:cBhvr>
                                        <p:cTn id="58"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59"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0" dur="500" fill="hold"/>
                                        <p:tgtEl>
                                          <p:spTgt spid="46126"/>
                                        </p:tgtEl>
                                        <p:attrNameLst>
                                          <p:attrName>ppt_x</p:attrName>
                                        </p:attrNameLst>
                                      </p:cBhvr>
                                      <p:tavLst>
                                        <p:tav tm="100000">
                                          <p:val>
                                            <p:fltVal val="0.5"/>
                                          </p:val>
                                        </p:tav>
                                        <p:tav>
                                          <p:val>
                                            <p:strVal val="#ppt_x"/>
                                          </p:val>
                                        </p:tav>
                                      </p:tavLst>
                                    </p:anim>
                                    <p:anim calcmode="lin" valueType="num">
                                      <p:cBhvr>
                                        <p:cTn id="61"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9"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1000" fill="hold"/>
                                        <p:tgtEl>
                                          <p:spTgt spid="7"/>
                                        </p:tgtEl>
                                        <p:attrNameLst>
                                          <p:attrName>ppt_x</p:attrName>
                                        </p:attrNameLst>
                                      </p:cBhvr>
                                      <p:tavLst>
                                        <p:tav tm="0">
                                          <p:val>
                                            <p:strVal val="#ppt_x-.2"/>
                                          </p:val>
                                        </p:tav>
                                        <p:tav tm="100000">
                                          <p:val>
                                            <p:strVal val="#ppt_x"/>
                                          </p:val>
                                        </p:tav>
                                      </p:tavLst>
                                    </p:anim>
                                    <p:anim calcmode="lin" valueType="num">
                                      <p:cBhvr>
                                        <p:cTn id="6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68" dur="1000"/>
                                        <p:tgtEl>
                                          <p:spTgt spid="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1000" fill="hold"/>
                                        <p:tgtEl>
                                          <p:spTgt spid="4"/>
                                        </p:tgtEl>
                                        <p:attrNameLst>
                                          <p:attrName>ppt_x</p:attrName>
                                        </p:attrNameLst>
                                      </p:cBhvr>
                                      <p:tavLst>
                                        <p:tav tm="100000">
                                          <p:val>
                                            <p:strVal val="#ppt_x"/>
                                          </p:val>
                                        </p:tav>
                                        <p:tav>
                                          <p:val>
                                            <p:strVal val="#ppt_x"/>
                                          </p:val>
                                        </p:tav>
                                      </p:tavLst>
                                    </p:anim>
                                    <p:anim calcmode="lin" valueType="num">
                                      <p:cBhvr>
                                        <p:cTn id="74" dur="1000" fill="hold"/>
                                        <p:tgtEl>
                                          <p:spTgt spid="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p:bldP spid="46125" grpId="0" animBg="1"/>
      <p:bldP spid="46126" grpId="0" animBg="1"/>
      <p:bldP spid="461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91138"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91139"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1"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91142"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91143"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91144"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5"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91146"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ROMA•</a:t>
            </a:r>
          </a:p>
        </p:txBody>
      </p:sp>
      <p:sp>
        <p:nvSpPr>
          <p:cNvPr id="91147"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a:t>
            </a:r>
            <a:r>
              <a:rPr lang="en-GB">
                <a:solidFill>
                  <a:schemeClr val="tx1"/>
                </a:solidFill>
                <a:latin typeface="Comic Sans MS" charset="0"/>
              </a:rPr>
              <a:t>Siryan Antioquia</a:t>
            </a:r>
          </a:p>
        </p:txBody>
      </p:sp>
      <p:sp>
        <p:nvSpPr>
          <p:cNvPr id="91148" name="Text Box 12"/>
          <p:cNvSpPr txBox="1">
            <a:spLocks noChangeArrowheads="1"/>
          </p:cNvSpPr>
          <p:nvPr/>
        </p:nvSpPr>
        <p:spPr bwMode="auto">
          <a:xfrm>
            <a:off x="6561138" y="3968750"/>
            <a:ext cx="2811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•Pisidian Antioquia</a:t>
            </a:r>
          </a:p>
        </p:txBody>
      </p:sp>
      <p:sp>
        <p:nvSpPr>
          <p:cNvPr id="91149"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•Efeso</a:t>
            </a:r>
          </a:p>
        </p:txBody>
      </p:sp>
      <p:sp>
        <p:nvSpPr>
          <p:cNvPr id="91150"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Atenas</a:t>
            </a:r>
          </a:p>
        </p:txBody>
      </p:sp>
      <p:sp>
        <p:nvSpPr>
          <p:cNvPr id="91151"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91152"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Macedonia</a:t>
            </a:r>
          </a:p>
        </p:txBody>
      </p:sp>
      <p:grpSp>
        <p:nvGrpSpPr>
          <p:cNvPr id="91153" name="Group 18"/>
          <p:cNvGrpSpPr>
            <a:grpSpLocks/>
          </p:cNvGrpSpPr>
          <p:nvPr/>
        </p:nvGrpSpPr>
        <p:grpSpPr bwMode="auto">
          <a:xfrm>
            <a:off x="1068388" y="2540000"/>
            <a:ext cx="8074025" cy="4260850"/>
            <a:chOff x="673" y="1600"/>
            <a:chExt cx="5086" cy="2684"/>
          </a:xfrm>
        </p:grpSpPr>
        <p:sp>
          <p:nvSpPr>
            <p:cNvPr id="91178"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91179"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ASYA</a:t>
              </a:r>
            </a:p>
          </p:txBody>
        </p:sp>
        <p:sp>
          <p:nvSpPr>
            <p:cNvPr id="91180"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91181"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91154"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•Jerusalem</a:t>
            </a:r>
          </a:p>
        </p:txBody>
      </p:sp>
      <p:sp>
        <p:nvSpPr>
          <p:cNvPr id="91155"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1156"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1157" name="Text Box 26"/>
          <p:cNvSpPr txBox="1">
            <a:spLocks noChangeArrowheads="1"/>
          </p:cNvSpPr>
          <p:nvPr/>
        </p:nvSpPr>
        <p:spPr bwMode="auto">
          <a:xfrm>
            <a:off x="9186863" y="7410450"/>
            <a:ext cx="349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44</a:t>
            </a:r>
          </a:p>
        </p:txBody>
      </p:sp>
      <p:sp>
        <p:nvSpPr>
          <p:cNvPr id="91158"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grpSp>
        <p:nvGrpSpPr>
          <p:cNvPr id="3" name="Group 35"/>
          <p:cNvGrpSpPr>
            <a:grpSpLocks/>
          </p:cNvGrpSpPr>
          <p:nvPr/>
        </p:nvGrpSpPr>
        <p:grpSpPr bwMode="auto">
          <a:xfrm>
            <a:off x="925513" y="1149350"/>
            <a:ext cx="4084637" cy="2703513"/>
            <a:chOff x="575" y="939"/>
            <a:chExt cx="2573" cy="1703"/>
          </a:xfrm>
        </p:grpSpPr>
        <p:sp>
          <p:nvSpPr>
            <p:cNvPr id="91176"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p>
          </p:txBody>
        </p:sp>
        <p:sp>
          <p:nvSpPr>
            <p:cNvPr id="91177" name="Text Box 37"/>
            <p:cNvSpPr txBox="1">
              <a:spLocks noChangeArrowheads="1"/>
            </p:cNvSpPr>
            <p:nvPr/>
          </p:nvSpPr>
          <p:spPr bwMode="auto">
            <a:xfrm>
              <a:off x="575" y="1116"/>
              <a:ext cx="2573"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EA18"/>
                </a:buClr>
                <a:buFont typeface="Comic Sans MS" charset="0"/>
                <a:buNone/>
              </a:pPr>
              <a:r>
                <a:rPr lang="en-GB" sz="6600" b="1">
                  <a:solidFill>
                    <a:srgbClr val="FFEA18"/>
                  </a:solidFill>
                  <a:latin typeface="Comic Sans MS" charset="0"/>
                </a:rPr>
                <a:t>A.D.  49-52</a:t>
              </a:r>
            </a:p>
          </p:txBody>
        </p:sp>
      </p:grpSp>
      <p:pic>
        <p:nvPicPr>
          <p:cNvPr id="47133" name="Picture 29"/>
          <p:cNvPicPr>
            <a:picLocks noChangeAspect="1" noChangeArrowheads="1"/>
          </p:cNvPicPr>
          <p:nvPr/>
        </p:nvPicPr>
        <p:blipFill>
          <a:blip r:embed="rId5"/>
          <a:srcRect/>
          <a:stretch>
            <a:fillRect/>
          </a:stretch>
        </p:blipFill>
        <p:spPr bwMode="auto">
          <a:xfrm>
            <a:off x="5456238" y="773113"/>
            <a:ext cx="3440112" cy="2579687"/>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47142" name="AutoShape 38"/>
          <p:cNvSpPr>
            <a:spLocks noChangeArrowheads="1"/>
          </p:cNvSpPr>
          <p:nvPr/>
        </p:nvSpPr>
        <p:spPr bwMode="auto">
          <a:xfrm>
            <a:off x="5565775" y="1576388"/>
            <a:ext cx="3182938" cy="1144587"/>
          </a:xfrm>
          <a:prstGeom prst="roundRect">
            <a:avLst>
              <a:gd name="adj" fmla="val 16667"/>
            </a:avLst>
          </a:prstGeom>
          <a:noFill/>
          <a:ln w="5724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9" name="Text Box 45"/>
          <p:cNvSpPr txBox="1">
            <a:spLocks noChangeArrowheads="1"/>
          </p:cNvSpPr>
          <p:nvPr/>
        </p:nvSpPr>
        <p:spPr bwMode="auto">
          <a:xfrm>
            <a:off x="5245100" y="2949575"/>
            <a:ext cx="399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Sinaunang panahon sa Atenas</a:t>
            </a:r>
          </a:p>
        </p:txBody>
      </p:sp>
      <p:sp>
        <p:nvSpPr>
          <p:cNvPr id="47132" name="Text Box 28"/>
          <p:cNvSpPr txBox="1">
            <a:spLocks noChangeArrowheads="1"/>
          </p:cNvSpPr>
          <p:nvPr/>
        </p:nvSpPr>
        <p:spPr bwMode="auto">
          <a:xfrm>
            <a:off x="852488" y="4462463"/>
            <a:ext cx="2232025" cy="385762"/>
          </a:xfrm>
          <a:prstGeom prst="rect">
            <a:avLst/>
          </a:prstGeom>
          <a:solidFill>
            <a:srgbClr val="A7FDFA"/>
          </a:solidFill>
          <a:ln w="9360">
            <a:solidFill>
              <a:srgbClr val="000000"/>
            </a:solidFill>
            <a:miter lim="800000"/>
            <a:headEnd/>
            <a:tailEnd/>
          </a:ln>
          <a:effectLst>
            <a:outerShdw blurRad="63500" dist="71785" dir="2700000"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125"/>
              </a:spcBef>
              <a:buFont typeface="Comic Sans MS" charset="0"/>
              <a:buNone/>
              <a:defRPr/>
            </a:pPr>
            <a:r>
              <a:rPr lang="en-GB" sz="1800" b="1" smtClean="0">
                <a:solidFill>
                  <a:srgbClr val="000000"/>
                </a:solidFill>
                <a:latin typeface="Comic Sans MS" charset="0"/>
              </a:rPr>
              <a:t>Mga Gawa 15-18</a:t>
            </a:r>
          </a:p>
        </p:txBody>
      </p:sp>
      <p:grpSp>
        <p:nvGrpSpPr>
          <p:cNvPr id="4" name="Group 66"/>
          <p:cNvGrpSpPr>
            <a:grpSpLocks/>
          </p:cNvGrpSpPr>
          <p:nvPr/>
        </p:nvGrpSpPr>
        <p:grpSpPr bwMode="auto">
          <a:xfrm>
            <a:off x="565150" y="4894263"/>
            <a:ext cx="5427663" cy="695325"/>
            <a:chOff x="401" y="3083"/>
            <a:chExt cx="3419" cy="438"/>
          </a:xfrm>
        </p:grpSpPr>
        <p:sp>
          <p:nvSpPr>
            <p:cNvPr id="47130" name="Rectangle 26"/>
            <p:cNvSpPr>
              <a:spLocks noChangeArrowheads="1"/>
            </p:cNvSpPr>
            <p:nvPr/>
          </p:nvSpPr>
          <p:spPr bwMode="auto">
            <a:xfrm>
              <a:off x="401" y="3083"/>
              <a:ext cx="3402"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1175" name="Text Box 27"/>
            <p:cNvSpPr txBox="1">
              <a:spLocks noChangeArrowheads="1"/>
            </p:cNvSpPr>
            <p:nvPr/>
          </p:nvSpPr>
          <p:spPr bwMode="auto">
            <a:xfrm>
              <a:off x="583" y="3083"/>
              <a:ext cx="323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Font typeface="Comic Sans MS" charset="0"/>
                <a:buNone/>
              </a:pPr>
              <a:r>
                <a:rPr lang="en-GB" sz="3200" b="1">
                  <a:solidFill>
                    <a:srgbClr val="000000"/>
                  </a:solidFill>
                  <a:latin typeface="Comic Sans MS" charset="0"/>
                </a:rPr>
                <a:t>2.</a:t>
              </a:r>
              <a:r>
                <a:rPr lang="ja-JP" altLang="en-GB" sz="3200" b="1">
                  <a:solidFill>
                    <a:srgbClr val="000000"/>
                  </a:solidFill>
                  <a:latin typeface="Comic Sans MS" charset="0"/>
                </a:rPr>
                <a:t>“</a:t>
              </a:r>
              <a:r>
                <a:rPr lang="en-GB" altLang="ja-JP" sz="3200" b="1">
                  <a:solidFill>
                    <a:srgbClr val="000000"/>
                  </a:solidFill>
                  <a:latin typeface="Comic Sans MS" charset="0"/>
                </a:rPr>
                <a:t>Ang Tulos sa </a:t>
              </a:r>
              <a:r>
                <a:rPr lang="en-GB" altLang="ja-JP" sz="3200" b="1" u="sng">
                  <a:solidFill>
                    <a:srgbClr val="FC0128"/>
                  </a:solidFill>
                  <a:latin typeface="Comic Sans MS" charset="0"/>
                </a:rPr>
                <a:t>Europa</a:t>
              </a:r>
              <a:r>
                <a:rPr lang="ja-JP" altLang="en-GB" sz="3200" b="1">
                  <a:solidFill>
                    <a:srgbClr val="000000"/>
                  </a:solidFill>
                  <a:latin typeface="Comic Sans MS" charset="0"/>
                </a:rPr>
                <a:t>”</a:t>
              </a:r>
              <a:endParaRPr lang="en-GB" sz="3200" b="1">
                <a:solidFill>
                  <a:srgbClr val="000000"/>
                </a:solidFill>
                <a:latin typeface="Comic Sans MS" charset="0"/>
              </a:endParaRPr>
            </a:p>
          </p:txBody>
        </p:sp>
      </p:grpSp>
      <p:grpSp>
        <p:nvGrpSpPr>
          <p:cNvPr id="5" name="Group 67"/>
          <p:cNvGrpSpPr>
            <a:grpSpLocks/>
          </p:cNvGrpSpPr>
          <p:nvPr/>
        </p:nvGrpSpPr>
        <p:grpSpPr bwMode="auto">
          <a:xfrm>
            <a:off x="636588" y="5757863"/>
            <a:ext cx="8713787" cy="1355725"/>
            <a:chOff x="401" y="3627"/>
            <a:chExt cx="5489" cy="854"/>
          </a:xfrm>
        </p:grpSpPr>
        <p:sp>
          <p:nvSpPr>
            <p:cNvPr id="47127" name="Rectangle 23"/>
            <p:cNvSpPr>
              <a:spLocks noChangeArrowheads="1"/>
            </p:cNvSpPr>
            <p:nvPr/>
          </p:nvSpPr>
          <p:spPr bwMode="auto">
            <a:xfrm>
              <a:off x="401" y="3627"/>
              <a:ext cx="508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1173" name="Rectangle 24"/>
            <p:cNvSpPr>
              <a:spLocks noChangeArrowheads="1"/>
            </p:cNvSpPr>
            <p:nvPr/>
          </p:nvSpPr>
          <p:spPr bwMode="auto">
            <a:xfrm>
              <a:off x="492" y="3627"/>
              <a:ext cx="539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mic Sans MS" charset="0"/>
                </a:rPr>
                <a:t>Mga katuturan: maraming Iglesiya ang naitanim; ang anyaya sa </a:t>
              </a:r>
              <a:r>
                <a:rPr lang="en-GB" b="1" u="sng">
                  <a:solidFill>
                    <a:srgbClr val="FC0128"/>
                  </a:solidFill>
                  <a:latin typeface="Comic Sans MS" charset="0"/>
                </a:rPr>
                <a:t>Macedonia</a:t>
              </a:r>
              <a:r>
                <a:rPr lang="en-GB" b="1">
                  <a:solidFill>
                    <a:srgbClr val="000000"/>
                  </a:solidFill>
                  <a:latin typeface="Comic Sans MS" charset="0"/>
                </a:rPr>
                <a:t>,at sa Atenas, ang </a:t>
              </a:r>
              <a:r>
                <a:rPr lang="ja-JP" altLang="en-GB" b="1">
                  <a:solidFill>
                    <a:srgbClr val="000000"/>
                  </a:solidFill>
                  <a:latin typeface="Comic Sans MS" charset="0"/>
                </a:rPr>
                <a:t>“</a:t>
              </a:r>
              <a:r>
                <a:rPr lang="en-GB" altLang="ja-JP" b="1">
                  <a:solidFill>
                    <a:srgbClr val="000000"/>
                  </a:solidFill>
                  <a:latin typeface="Comic Sans MS" charset="0"/>
                </a:rPr>
                <a:t>di kilalang dios;</a:t>
              </a:r>
              <a:r>
                <a:rPr lang="ja-JP" altLang="en-GB" b="1">
                  <a:solidFill>
                    <a:srgbClr val="000000"/>
                  </a:solidFill>
                  <a:latin typeface="Comic Sans MS" charset="0"/>
                </a:rPr>
                <a:t>”</a:t>
              </a:r>
              <a:r>
                <a:rPr lang="en-GB" altLang="ja-JP" b="1">
                  <a:solidFill>
                    <a:srgbClr val="000000"/>
                  </a:solidFill>
                  <a:latin typeface="Comic Sans MS" charset="0"/>
                </a:rPr>
                <a:t> Mars Hill;ang matagal na pagtira sa </a:t>
              </a:r>
              <a:r>
                <a:rPr lang="en-GB" altLang="ja-JP" b="1" u="sng">
                  <a:solidFill>
                    <a:srgbClr val="FC0128"/>
                  </a:solidFill>
                  <a:latin typeface="Comic Sans MS" charset="0"/>
                </a:rPr>
                <a:t>Corinto</a:t>
              </a:r>
              <a:r>
                <a:rPr lang="en-GB" altLang="ja-JP" b="1">
                  <a:solidFill>
                    <a:srgbClr val="000000"/>
                  </a:solidFill>
                  <a:latin typeface="Comic Sans MS" charset="0"/>
                </a:rPr>
                <a:t>.</a:t>
              </a:r>
              <a:endParaRPr lang="en-GB" b="1">
                <a:solidFill>
                  <a:srgbClr val="000000"/>
                </a:solidFill>
                <a:latin typeface="Comic Sans MS" charset="0"/>
              </a:endParaRPr>
            </a:p>
          </p:txBody>
        </p:sp>
      </p:grpSp>
      <p:sp>
        <p:nvSpPr>
          <p:cNvPr id="47143" name="AutoShape 39"/>
          <p:cNvSpPr>
            <a:spLocks noChangeArrowheads="1"/>
          </p:cNvSpPr>
          <p:nvPr/>
        </p:nvSpPr>
        <p:spPr bwMode="auto">
          <a:xfrm rot="5400000">
            <a:off x="7230270" y="44823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4" name="AutoShape 40"/>
          <p:cNvSpPr>
            <a:spLocks noChangeArrowheads="1"/>
          </p:cNvSpPr>
          <p:nvPr/>
        </p:nvSpPr>
        <p:spPr bwMode="auto">
          <a:xfrm rot="1200000">
            <a:off x="5984875" y="3741738"/>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5" name="AutoShape 41"/>
          <p:cNvSpPr>
            <a:spLocks noChangeArrowheads="1"/>
          </p:cNvSpPr>
          <p:nvPr/>
        </p:nvSpPr>
        <p:spPr bwMode="auto">
          <a:xfrm rot="-6420000">
            <a:off x="5126832" y="414893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vert="eaVert" wrap="none" anchor="ctr"/>
          <a:lstStyle/>
          <a:p>
            <a:pPr>
              <a:buFont typeface="Times New Roman" pitchFamily="-112" charset="0"/>
              <a:buNone/>
              <a:defRPr/>
            </a:pPr>
            <a:endParaRPr lang="en-US">
              <a:latin typeface="Times New Roman" pitchFamily="-112" charset="0"/>
              <a:ea typeface="+mn-ea"/>
              <a:cs typeface="+mn-cs"/>
            </a:endParaRPr>
          </a:p>
        </p:txBody>
      </p:sp>
      <p:sp>
        <p:nvSpPr>
          <p:cNvPr id="47146" name="AutoShape 42"/>
          <p:cNvSpPr>
            <a:spLocks noChangeArrowheads="1"/>
          </p:cNvSpPr>
          <p:nvPr/>
        </p:nvSpPr>
        <p:spPr bwMode="auto">
          <a:xfrm rot="-9453026">
            <a:off x="5562600" y="4894263"/>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47147" name="AutoShape 43"/>
          <p:cNvSpPr>
            <a:spLocks noChangeArrowheads="1"/>
          </p:cNvSpPr>
          <p:nvPr/>
        </p:nvSpPr>
        <p:spPr bwMode="auto">
          <a:xfrm rot="-9960000">
            <a:off x="6408738" y="529907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8" name="Freeform 44"/>
          <p:cNvSpPr>
            <a:spLocks noChangeArrowheads="1"/>
          </p:cNvSpPr>
          <p:nvPr/>
        </p:nvSpPr>
        <p:spPr bwMode="auto">
          <a:xfrm>
            <a:off x="5154613" y="3871913"/>
            <a:ext cx="2184400" cy="1735137"/>
          </a:xfrm>
          <a:custGeom>
            <a:avLst/>
            <a:gdLst>
              <a:gd name="T0" fmla="*/ 1331 w 1376"/>
              <a:gd name="T1" fmla="*/ 1093 h 1093"/>
              <a:gd name="T2" fmla="*/ 1343 w 1376"/>
              <a:gd name="T3" fmla="*/ 969 h 1093"/>
              <a:gd name="T4" fmla="*/ 1365 w 1376"/>
              <a:gd name="T5" fmla="*/ 833 h 1093"/>
              <a:gd name="T6" fmla="*/ 1354 w 1376"/>
              <a:gd name="T7" fmla="*/ 788 h 1093"/>
              <a:gd name="T8" fmla="*/ 1320 w 1376"/>
              <a:gd name="T9" fmla="*/ 777 h 1093"/>
              <a:gd name="T10" fmla="*/ 1309 w 1376"/>
              <a:gd name="T11" fmla="*/ 743 h 1093"/>
              <a:gd name="T12" fmla="*/ 1343 w 1376"/>
              <a:gd name="T13" fmla="*/ 586 h 1093"/>
              <a:gd name="T14" fmla="*/ 1331 w 1376"/>
              <a:gd name="T15" fmla="*/ 462 h 1093"/>
              <a:gd name="T16" fmla="*/ 1275 w 1376"/>
              <a:gd name="T17" fmla="*/ 416 h 1093"/>
              <a:gd name="T18" fmla="*/ 993 w 1376"/>
              <a:gd name="T19" fmla="*/ 405 h 1093"/>
              <a:gd name="T20" fmla="*/ 870 w 1376"/>
              <a:gd name="T21" fmla="*/ 360 h 1093"/>
              <a:gd name="T22" fmla="*/ 813 w 1376"/>
              <a:gd name="T23" fmla="*/ 315 h 1093"/>
              <a:gd name="T24" fmla="*/ 757 w 1376"/>
              <a:gd name="T25" fmla="*/ 270 h 1093"/>
              <a:gd name="T26" fmla="*/ 644 w 1376"/>
              <a:gd name="T27" fmla="*/ 225 h 1093"/>
              <a:gd name="T28" fmla="*/ 554 w 1376"/>
              <a:gd name="T29" fmla="*/ 124 h 1093"/>
              <a:gd name="T30" fmla="*/ 408 w 1376"/>
              <a:gd name="T31" fmla="*/ 56 h 1093"/>
              <a:gd name="T32" fmla="*/ 340 w 1376"/>
              <a:gd name="T33" fmla="*/ 22 h 1093"/>
              <a:gd name="T34" fmla="*/ 227 w 1376"/>
              <a:gd name="T35" fmla="*/ 0 h 1093"/>
              <a:gd name="T36" fmla="*/ 70 w 1376"/>
              <a:gd name="T37" fmla="*/ 33 h 1093"/>
              <a:gd name="T38" fmla="*/ 58 w 1376"/>
              <a:gd name="T39" fmla="*/ 225 h 1093"/>
              <a:gd name="T40" fmla="*/ 70 w 1376"/>
              <a:gd name="T41" fmla="*/ 259 h 1093"/>
              <a:gd name="T42" fmla="*/ 137 w 1376"/>
              <a:gd name="T43" fmla="*/ 281 h 1093"/>
              <a:gd name="T44" fmla="*/ 137 w 1376"/>
              <a:gd name="T45" fmla="*/ 394 h 1093"/>
              <a:gd name="T46" fmla="*/ 126 w 1376"/>
              <a:gd name="T47" fmla="*/ 484 h 1093"/>
              <a:gd name="T48" fmla="*/ 194 w 1376"/>
              <a:gd name="T49" fmla="*/ 507 h 1093"/>
              <a:gd name="T50" fmla="*/ 239 w 1376"/>
              <a:gd name="T51" fmla="*/ 574 h 1093"/>
              <a:gd name="T52" fmla="*/ 577 w 1376"/>
              <a:gd name="T53" fmla="*/ 687 h 1093"/>
              <a:gd name="T54" fmla="*/ 712 w 1376"/>
              <a:gd name="T55" fmla="*/ 721 h 1093"/>
              <a:gd name="T56" fmla="*/ 858 w 1376"/>
              <a:gd name="T57" fmla="*/ 833 h 1093"/>
              <a:gd name="T58" fmla="*/ 892 w 1376"/>
              <a:gd name="T59" fmla="*/ 856 h 1093"/>
              <a:gd name="T60" fmla="*/ 926 w 1376"/>
              <a:gd name="T61" fmla="*/ 867 h 1093"/>
              <a:gd name="T62" fmla="*/ 1027 w 1376"/>
              <a:gd name="T63" fmla="*/ 924 h 1093"/>
              <a:gd name="T64" fmla="*/ 1162 w 1376"/>
              <a:gd name="T65" fmla="*/ 991 h 1093"/>
              <a:gd name="T66" fmla="*/ 1264 w 1376"/>
              <a:gd name="T67" fmla="*/ 1014 h 1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6"/>
              <a:gd name="T103" fmla="*/ 0 h 1093"/>
              <a:gd name="T104" fmla="*/ 1376 w 1376"/>
              <a:gd name="T105" fmla="*/ 1093 h 1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6" h="1093">
                <a:moveTo>
                  <a:pt x="1331" y="1093"/>
                </a:moveTo>
                <a:cubicBezTo>
                  <a:pt x="1376" y="1025"/>
                  <a:pt x="1343" y="1091"/>
                  <a:pt x="1343" y="969"/>
                </a:cubicBezTo>
                <a:cubicBezTo>
                  <a:pt x="1343" y="893"/>
                  <a:pt x="1347" y="886"/>
                  <a:pt x="1365" y="833"/>
                </a:cubicBezTo>
                <a:cubicBezTo>
                  <a:pt x="1361" y="818"/>
                  <a:pt x="1363" y="800"/>
                  <a:pt x="1354" y="788"/>
                </a:cubicBezTo>
                <a:cubicBezTo>
                  <a:pt x="1346" y="778"/>
                  <a:pt x="1328" y="785"/>
                  <a:pt x="1320" y="777"/>
                </a:cubicBezTo>
                <a:cubicBezTo>
                  <a:pt x="1311" y="768"/>
                  <a:pt x="1312" y="754"/>
                  <a:pt x="1309" y="743"/>
                </a:cubicBezTo>
                <a:cubicBezTo>
                  <a:pt x="1316" y="679"/>
                  <a:pt x="1322" y="642"/>
                  <a:pt x="1343" y="586"/>
                </a:cubicBezTo>
                <a:cubicBezTo>
                  <a:pt x="1339" y="544"/>
                  <a:pt x="1339" y="502"/>
                  <a:pt x="1331" y="462"/>
                </a:cubicBezTo>
                <a:cubicBezTo>
                  <a:pt x="1325" y="434"/>
                  <a:pt x="1301" y="417"/>
                  <a:pt x="1275" y="416"/>
                </a:cubicBezTo>
                <a:cubicBezTo>
                  <a:pt x="1181" y="409"/>
                  <a:pt x="1087" y="408"/>
                  <a:pt x="993" y="405"/>
                </a:cubicBezTo>
                <a:cubicBezTo>
                  <a:pt x="937" y="394"/>
                  <a:pt x="920" y="376"/>
                  <a:pt x="870" y="360"/>
                </a:cubicBezTo>
                <a:cubicBezTo>
                  <a:pt x="801" y="259"/>
                  <a:pt x="893" y="379"/>
                  <a:pt x="813" y="315"/>
                </a:cubicBezTo>
                <a:cubicBezTo>
                  <a:pt x="740" y="256"/>
                  <a:pt x="842" y="297"/>
                  <a:pt x="757" y="270"/>
                </a:cubicBezTo>
                <a:cubicBezTo>
                  <a:pt x="718" y="243"/>
                  <a:pt x="689" y="236"/>
                  <a:pt x="644" y="225"/>
                </a:cubicBezTo>
                <a:cubicBezTo>
                  <a:pt x="629" y="137"/>
                  <a:pt x="636" y="144"/>
                  <a:pt x="554" y="124"/>
                </a:cubicBezTo>
                <a:cubicBezTo>
                  <a:pt x="491" y="81"/>
                  <a:pt x="477" y="72"/>
                  <a:pt x="408" y="56"/>
                </a:cubicBezTo>
                <a:cubicBezTo>
                  <a:pt x="375" y="34"/>
                  <a:pt x="376" y="30"/>
                  <a:pt x="340" y="22"/>
                </a:cubicBezTo>
                <a:cubicBezTo>
                  <a:pt x="302" y="13"/>
                  <a:pt x="227" y="0"/>
                  <a:pt x="227" y="0"/>
                </a:cubicBezTo>
                <a:cubicBezTo>
                  <a:pt x="173" y="8"/>
                  <a:pt x="121" y="15"/>
                  <a:pt x="70" y="33"/>
                </a:cubicBezTo>
                <a:cubicBezTo>
                  <a:pt x="0" y="102"/>
                  <a:pt x="28" y="136"/>
                  <a:pt x="58" y="225"/>
                </a:cubicBezTo>
                <a:cubicBezTo>
                  <a:pt x="61" y="236"/>
                  <a:pt x="58" y="255"/>
                  <a:pt x="70" y="259"/>
                </a:cubicBezTo>
                <a:cubicBezTo>
                  <a:pt x="92" y="266"/>
                  <a:pt x="137" y="281"/>
                  <a:pt x="137" y="281"/>
                </a:cubicBezTo>
                <a:cubicBezTo>
                  <a:pt x="198" y="322"/>
                  <a:pt x="197" y="352"/>
                  <a:pt x="137" y="394"/>
                </a:cubicBezTo>
                <a:cubicBezTo>
                  <a:pt x="120" y="419"/>
                  <a:pt x="90" y="448"/>
                  <a:pt x="126" y="484"/>
                </a:cubicBezTo>
                <a:cubicBezTo>
                  <a:pt x="142" y="500"/>
                  <a:pt x="194" y="507"/>
                  <a:pt x="194" y="507"/>
                </a:cubicBezTo>
                <a:cubicBezTo>
                  <a:pt x="209" y="529"/>
                  <a:pt x="216" y="559"/>
                  <a:pt x="239" y="574"/>
                </a:cubicBezTo>
                <a:cubicBezTo>
                  <a:pt x="375" y="665"/>
                  <a:pt x="406" y="671"/>
                  <a:pt x="577" y="687"/>
                </a:cubicBezTo>
                <a:cubicBezTo>
                  <a:pt x="621" y="701"/>
                  <a:pt x="667" y="705"/>
                  <a:pt x="712" y="721"/>
                </a:cubicBezTo>
                <a:cubicBezTo>
                  <a:pt x="731" y="781"/>
                  <a:pt x="799" y="814"/>
                  <a:pt x="858" y="833"/>
                </a:cubicBezTo>
                <a:cubicBezTo>
                  <a:pt x="869" y="840"/>
                  <a:pt x="879" y="849"/>
                  <a:pt x="892" y="856"/>
                </a:cubicBezTo>
                <a:cubicBezTo>
                  <a:pt x="902" y="861"/>
                  <a:pt x="915" y="861"/>
                  <a:pt x="926" y="867"/>
                </a:cubicBezTo>
                <a:cubicBezTo>
                  <a:pt x="1047" y="934"/>
                  <a:pt x="947" y="895"/>
                  <a:pt x="1027" y="924"/>
                </a:cubicBezTo>
                <a:cubicBezTo>
                  <a:pt x="1058" y="969"/>
                  <a:pt x="1108" y="982"/>
                  <a:pt x="1162" y="991"/>
                </a:cubicBezTo>
                <a:cubicBezTo>
                  <a:pt x="1262" y="1007"/>
                  <a:pt x="1231" y="978"/>
                  <a:pt x="1264" y="1014"/>
                </a:cubicBezTo>
              </a:path>
            </a:pathLst>
          </a:custGeom>
          <a:noFill/>
          <a:ln w="76320">
            <a:solidFill>
              <a:srgbClr val="FFEA18"/>
            </a:solidFill>
            <a:round/>
            <a:headEnd/>
            <a:tailEnd/>
          </a:ln>
          <a:effectLst>
            <a:outerShdw blurRad="63500" dist="52300" dir="83643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7149"/>
                                        </p:tgtEl>
                                        <p:attrNameLst>
                                          <p:attrName>style.visibility</p:attrName>
                                        </p:attrNameLst>
                                      </p:cBhvr>
                                      <p:to>
                                        <p:strVal val="visible"/>
                                      </p:to>
                                    </p:set>
                                    <p:animEffect transition="in" filter="fade">
                                      <p:cBhvr>
                                        <p:cTn id="11" dur="1000"/>
                                        <p:tgtEl>
                                          <p:spTgt spid="471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ppt_x</p:attrName>
                                        </p:attrNameLst>
                                      </p:cBhvr>
                                      <p:tavLst>
                                        <p:tav tm="0">
                                          <p:val>
                                            <p:strVal val="#ppt_x-.2"/>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4"/>
                                        </p:tgtEl>
                                      </p:cBhvr>
                                    </p:animEffect>
                                  </p:childTnLst>
                                </p:cTn>
                              </p:par>
                            </p:childTnLst>
                          </p:cTn>
                        </p:par>
                        <p:par>
                          <p:cTn id="19" fill="hold" nodeType="afterGroup">
                            <p:stCondLst>
                              <p:cond delay="1000"/>
                            </p:stCondLst>
                            <p:childTnLst>
                              <p:par>
                                <p:cTn id="20" presetID="10" presetClass="entr" fill="hold" nodeType="afterEffect">
                                  <p:stCondLst>
                                    <p:cond delay="0"/>
                                  </p:stCondLst>
                                  <p:childTnLst>
                                    <p:set>
                                      <p:cBhvr>
                                        <p:cTn id="21" dur="1" fill="hold">
                                          <p:stCondLst>
                                            <p:cond delay="0"/>
                                          </p:stCondLst>
                                        </p:cTn>
                                        <p:tgtEl>
                                          <p:spTgt spid="47132"/>
                                        </p:tgtEl>
                                        <p:attrNameLst>
                                          <p:attrName>style.visibility</p:attrName>
                                        </p:attrNameLst>
                                      </p:cBhvr>
                                      <p:to>
                                        <p:strVal val="visible"/>
                                      </p:to>
                                    </p:set>
                                    <p:animEffect transition="in" filter="fade">
                                      <p:cBhvr>
                                        <p:cTn id="22" dur="1000"/>
                                        <p:tgtEl>
                                          <p:spTgt spid="471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6" fill="hold" nodeType="clickEffect">
                                  <p:stCondLst>
                                    <p:cond delay="0"/>
                                  </p:stCondLst>
                                  <p:childTnLst>
                                    <p:set>
                                      <p:cBhvr>
                                        <p:cTn id="26" dur="1" fill="hold">
                                          <p:stCondLst>
                                            <p:cond delay="0"/>
                                          </p:stCondLst>
                                        </p:cTn>
                                        <p:tgtEl>
                                          <p:spTgt spid="47148"/>
                                        </p:tgtEl>
                                        <p:attrNameLst>
                                          <p:attrName>style.visibility</p:attrName>
                                        </p:attrNameLst>
                                      </p:cBhvr>
                                      <p:to>
                                        <p:strVal val="visible"/>
                                      </p:to>
                                    </p:set>
                                    <p:anim calcmode="lin" valueType="num">
                                      <p:cBhvr>
                                        <p:cTn id="27" dur="2000" fill="hold"/>
                                        <p:tgtEl>
                                          <p:spTgt spid="47148"/>
                                        </p:tgtEl>
                                        <p:attrNameLst>
                                          <p:attrName>ppt_w</p:attrName>
                                        </p:attrNameLst>
                                      </p:cBhvr>
                                      <p:tavLst>
                                        <p:tav tm="100000">
                                          <p:val>
                                            <p:strVal val="(6*min(ma#ppt_x(#ppt_w*#ppt_h,.3),1)-7.4)/-.7*#ppt_w"/>
                                          </p:val>
                                        </p:tav>
                                        <p:tav>
                                          <p:val>
                                            <p:strVal val="#ppt_w"/>
                                          </p:val>
                                        </p:tav>
                                      </p:tavLst>
                                    </p:anim>
                                    <p:anim calcmode="lin" valueType="num">
                                      <p:cBhvr>
                                        <p:cTn id="28" dur="2000" fill="hold"/>
                                        <p:tgtEl>
                                          <p:spTgt spid="47148"/>
                                        </p:tgtEl>
                                        <p:attrNameLst>
                                          <p:attrName>ppt_h</p:attrName>
                                        </p:attrNameLst>
                                      </p:cBhvr>
                                      <p:tavLst>
                                        <p:tav tm="100000">
                                          <p:val>
                                            <p:strVal val="(6*min(ma#ppt_x(#ppt_w*#ppt_h,.3),1)-7.4)/-.7*#ppt_h"/>
                                          </p:val>
                                        </p:tav>
                                        <p:tav>
                                          <p:val>
                                            <p:strVal val="#ppt_h"/>
                                          </p:val>
                                        </p:tav>
                                      </p:tavLst>
                                    </p:anim>
                                    <p:anim calcmode="lin" valueType="num">
                                      <p:cBhvr>
                                        <p:cTn id="29" dur="2000" fill="hold"/>
                                        <p:tgtEl>
                                          <p:spTgt spid="47148"/>
                                        </p:tgtEl>
                                        <p:attrNameLst>
                                          <p:attrName>ppt_x</p:attrName>
                                        </p:attrNameLst>
                                      </p:cBhvr>
                                      <p:tavLst>
                                        <p:tav tm="100000">
                                          <p:val>
                                            <p:fltVal val="0.5"/>
                                          </p:val>
                                        </p:tav>
                                        <p:tav>
                                          <p:val>
                                            <p:strVal val="#ppt_x"/>
                                          </p:val>
                                        </p:tav>
                                      </p:tavLst>
                                    </p:anim>
                                    <p:anim calcmode="lin" valueType="num">
                                      <p:cBhvr>
                                        <p:cTn id="30" dur="2000" fill="hold"/>
                                        <p:tgtEl>
                                          <p:spTgt spid="47148"/>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2000"/>
                            </p:stCondLst>
                            <p:childTnLst>
                              <p:par>
                                <p:cTn id="32" presetID="23" presetClass="entr" presetSubtype="36" fill="hold" grpId="0" nodeType="afterEffect">
                                  <p:stCondLst>
                                    <p:cond delay="0"/>
                                  </p:stCondLst>
                                  <p:childTnLst>
                                    <p:set>
                                      <p:cBhvr>
                                        <p:cTn id="33" dur="1" fill="hold">
                                          <p:stCondLst>
                                            <p:cond delay="0"/>
                                          </p:stCondLst>
                                        </p:cTn>
                                        <p:tgtEl>
                                          <p:spTgt spid="47143"/>
                                        </p:tgtEl>
                                        <p:attrNameLst>
                                          <p:attrName>style.visibility</p:attrName>
                                        </p:attrNameLst>
                                      </p:cBhvr>
                                      <p:to>
                                        <p:strVal val="visible"/>
                                      </p:to>
                                    </p:set>
                                    <p:anim calcmode="lin" valueType="num">
                                      <p:cBhvr>
                                        <p:cTn id="34"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35"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6" dur="500" fill="hold"/>
                                        <p:tgtEl>
                                          <p:spTgt spid="47143"/>
                                        </p:tgtEl>
                                        <p:attrNameLst>
                                          <p:attrName>ppt_x</p:attrName>
                                        </p:attrNameLst>
                                      </p:cBhvr>
                                      <p:tavLst>
                                        <p:tav tm="100000">
                                          <p:val>
                                            <p:fltVal val="0.5"/>
                                          </p:val>
                                        </p:tav>
                                        <p:tav>
                                          <p:val>
                                            <p:strVal val="#ppt_x"/>
                                          </p:val>
                                        </p:tav>
                                      </p:tavLst>
                                    </p:anim>
                                    <p:anim calcmode="lin" valueType="num">
                                      <p:cBhvr>
                                        <p:cTn id="37"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8" fill="hold" nodeType="afterGroup">
                            <p:stCondLst>
                              <p:cond delay="2500"/>
                            </p:stCondLst>
                            <p:childTnLst>
                              <p:par>
                                <p:cTn id="39" presetID="10" presetClass="entr" fill="hold" grpId="0" nodeType="afterEffect">
                                  <p:stCondLst>
                                    <p:cond delay="0"/>
                                  </p:stCondLst>
                                  <p:childTnLst>
                                    <p:set>
                                      <p:cBhvr>
                                        <p:cTn id="40" dur="1" fill="hold">
                                          <p:stCondLst>
                                            <p:cond delay="0"/>
                                          </p:stCondLst>
                                        </p:cTn>
                                        <p:tgtEl>
                                          <p:spTgt spid="47144"/>
                                        </p:tgtEl>
                                        <p:attrNameLst>
                                          <p:attrName>style.visibility</p:attrName>
                                        </p:attrNameLst>
                                      </p:cBhvr>
                                      <p:to>
                                        <p:strVal val="visible"/>
                                      </p:to>
                                    </p:set>
                                    <p:animEffect transition="in" filter="fade">
                                      <p:cBhvr>
                                        <p:cTn id="41" dur="1000"/>
                                        <p:tgtEl>
                                          <p:spTgt spid="47144"/>
                                        </p:tgtEl>
                                      </p:cBhvr>
                                    </p:animEffect>
                                  </p:childTnLst>
                                </p:cTn>
                              </p:par>
                            </p:childTnLst>
                          </p:cTn>
                        </p:par>
                        <p:par>
                          <p:cTn id="42" fill="hold" nodeType="afterGroup">
                            <p:stCondLst>
                              <p:cond delay="3500"/>
                            </p:stCondLst>
                            <p:childTnLst>
                              <p:par>
                                <p:cTn id="43" presetID="29" presetClass="entr" presetSubtype="0" fill="hold" grpId="0" nodeType="afterEffect">
                                  <p:stCondLst>
                                    <p:cond delay="0"/>
                                  </p:stCondLst>
                                  <p:childTnLst>
                                    <p:set>
                                      <p:cBhvr>
                                        <p:cTn id="44" dur="1" fill="hold">
                                          <p:stCondLst>
                                            <p:cond delay="0"/>
                                          </p:stCondLst>
                                        </p:cTn>
                                        <p:tgtEl>
                                          <p:spTgt spid="47145"/>
                                        </p:tgtEl>
                                        <p:attrNameLst>
                                          <p:attrName>style.visibility</p:attrName>
                                        </p:attrNameLst>
                                      </p:cBhvr>
                                      <p:to>
                                        <p:strVal val="visible"/>
                                      </p:to>
                                    </p:set>
                                    <p:anim calcmode="lin" valueType="num">
                                      <p:cBhvr>
                                        <p:cTn id="45" dur="1000" fill="hold"/>
                                        <p:tgtEl>
                                          <p:spTgt spid="47145"/>
                                        </p:tgtEl>
                                        <p:attrNameLst>
                                          <p:attrName>ppt_x</p:attrName>
                                        </p:attrNameLst>
                                      </p:cBhvr>
                                      <p:tavLst>
                                        <p:tav tm="0">
                                          <p:val>
                                            <p:strVal val="#ppt_x-.2"/>
                                          </p:val>
                                        </p:tav>
                                        <p:tav tm="100000">
                                          <p:val>
                                            <p:strVal val="#ppt_x"/>
                                          </p:val>
                                        </p:tav>
                                      </p:tavLst>
                                    </p:anim>
                                    <p:anim calcmode="lin" valueType="num">
                                      <p:cBhvr>
                                        <p:cTn id="46" dur="1000" fill="hold"/>
                                        <p:tgtEl>
                                          <p:spTgt spid="4714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7145"/>
                                        </p:tgtEl>
                                      </p:cBhvr>
                                    </p:animEffect>
                                  </p:childTnLst>
                                </p:cTn>
                              </p:par>
                            </p:childTnLst>
                          </p:cTn>
                        </p:par>
                        <p:par>
                          <p:cTn id="48" fill="hold" nodeType="afterGroup">
                            <p:stCondLst>
                              <p:cond delay="4500"/>
                            </p:stCondLst>
                            <p:childTnLst>
                              <p:par>
                                <p:cTn id="49" presetID="2" presetClass="entr" presetSubtype="4" fill="hold" grpId="0" nodeType="afterEffect">
                                  <p:stCondLst>
                                    <p:cond delay="0"/>
                                  </p:stCondLst>
                                  <p:childTnLst>
                                    <p:set>
                                      <p:cBhvr>
                                        <p:cTn id="50" dur="1" fill="hold">
                                          <p:stCondLst>
                                            <p:cond delay="0"/>
                                          </p:stCondLst>
                                        </p:cTn>
                                        <p:tgtEl>
                                          <p:spTgt spid="47146"/>
                                        </p:tgtEl>
                                        <p:attrNameLst>
                                          <p:attrName>style.visibility</p:attrName>
                                        </p:attrNameLst>
                                      </p:cBhvr>
                                      <p:to>
                                        <p:strVal val="visible"/>
                                      </p:to>
                                    </p:set>
                                    <p:anim calcmode="lin" valueType="num">
                                      <p:cBhvr additive="base">
                                        <p:cTn id="51" dur="500" fill="hold"/>
                                        <p:tgtEl>
                                          <p:spTgt spid="47146"/>
                                        </p:tgtEl>
                                        <p:attrNameLst>
                                          <p:attrName>ppt_x</p:attrName>
                                        </p:attrNameLst>
                                      </p:cBhvr>
                                      <p:tavLst>
                                        <p:tav tm="0">
                                          <p:val>
                                            <p:strVal val="#ppt_x"/>
                                          </p:val>
                                        </p:tav>
                                        <p:tav tm="100000">
                                          <p:val>
                                            <p:strVal val="#ppt_x"/>
                                          </p:val>
                                        </p:tav>
                                      </p:tavLst>
                                    </p:anim>
                                    <p:anim calcmode="lin" valueType="num">
                                      <p:cBhvr additive="base">
                                        <p:cTn id="52" dur="500" fill="hold"/>
                                        <p:tgtEl>
                                          <p:spTgt spid="47146"/>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0"/>
                            </p:stCondLst>
                            <p:childTnLst>
                              <p:par>
                                <p:cTn id="54" presetID="10" presetClass="entr" fill="hold" grpId="0" nodeType="afterEffect">
                                  <p:stCondLst>
                                    <p:cond delay="0"/>
                                  </p:stCondLst>
                                  <p:childTnLst>
                                    <p:set>
                                      <p:cBhvr>
                                        <p:cTn id="55" dur="1" fill="hold">
                                          <p:stCondLst>
                                            <p:cond delay="0"/>
                                          </p:stCondLst>
                                        </p:cTn>
                                        <p:tgtEl>
                                          <p:spTgt spid="47147"/>
                                        </p:tgtEl>
                                        <p:attrNameLst>
                                          <p:attrName>style.visibility</p:attrName>
                                        </p:attrNameLst>
                                      </p:cBhvr>
                                      <p:to>
                                        <p:strVal val="visible"/>
                                      </p:to>
                                    </p:set>
                                    <p:animEffect transition="in" filter="fade">
                                      <p:cBhvr>
                                        <p:cTn id="56" dur="1000"/>
                                        <p:tgtEl>
                                          <p:spTgt spid="47147"/>
                                        </p:tgtEl>
                                      </p:cBhvr>
                                    </p:animEffect>
                                  </p:childTnLst>
                                </p:cTn>
                              </p:par>
                            </p:childTnLst>
                          </p:cTn>
                        </p:par>
                        <p:par>
                          <p:cTn id="57" fill="hold" nodeType="afterGroup">
                            <p:stCondLst>
                              <p:cond delay="6000"/>
                            </p:stCondLst>
                            <p:childTnLst>
                              <p:par>
                                <p:cTn id="58" presetID="1" presetClass="entr" presetSubtype="0" fill="hold" grpId="1" nodeType="afterEffect">
                                  <p:stCondLst>
                                    <p:cond delay="0"/>
                                  </p:stCondLst>
                                  <p:childTnLst>
                                    <p:set>
                                      <p:cBhvr>
                                        <p:cTn id="59" dur="1" fill="hold">
                                          <p:stCondLst>
                                            <p:cond delay="0"/>
                                          </p:stCondLst>
                                        </p:cTn>
                                        <p:tgtEl>
                                          <p:spTgt spid="4714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9"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ppt_x</p:attrName>
                                        </p:attrNameLst>
                                      </p:cBhvr>
                                      <p:tavLst>
                                        <p:tav tm="0">
                                          <p:val>
                                            <p:strVal val="#ppt_x-.2"/>
                                          </p:val>
                                        </p:tav>
                                        <p:tav tm="100000">
                                          <p:val>
                                            <p:strVal val="#ppt_x"/>
                                          </p:val>
                                        </p:tav>
                                      </p:tavLst>
                                    </p:anim>
                                    <p:anim calcmode="lin" valueType="num">
                                      <p:cBhvr>
                                        <p:cTn id="6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66" dur="1000"/>
                                        <p:tgtEl>
                                          <p:spTgt spid="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7142"/>
                                        </p:tgtEl>
                                        <p:attrNameLst>
                                          <p:attrName>style.visibility</p:attrName>
                                        </p:attrNameLst>
                                      </p:cBhvr>
                                      <p:to>
                                        <p:strVal val="visible"/>
                                      </p:to>
                                    </p:set>
                                    <p:anim calcmode="lin" valueType="num">
                                      <p:cBhvr>
                                        <p:cTn id="71" dur="500" fill="hold"/>
                                        <p:tgtEl>
                                          <p:spTgt spid="47142"/>
                                        </p:tgtEl>
                                        <p:attrNameLst>
                                          <p:attrName>ppt_x</p:attrName>
                                        </p:attrNameLst>
                                      </p:cBhvr>
                                      <p:tavLst>
                                        <p:tav tm="100000">
                                          <p:val>
                                            <p:strVal val="#ppt_x"/>
                                          </p:val>
                                        </p:tav>
                                        <p:tav>
                                          <p:val>
                                            <p:strVal val="#ppt_x"/>
                                          </p:val>
                                        </p:tav>
                                      </p:tavLst>
                                    </p:anim>
                                    <p:anim calcmode="lin" valueType="num">
                                      <p:cBhvr>
                                        <p:cTn id="72"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ppt_x</p:attrName>
                                        </p:attrNameLst>
                                      </p:cBhvr>
                                      <p:tavLst>
                                        <p:tav tm="100000">
                                          <p:val>
                                            <p:strVal val="#ppt_x"/>
                                          </p:val>
                                        </p:tav>
                                        <p:tav>
                                          <p:val>
                                            <p:strVal val="#ppt_x"/>
                                          </p:val>
                                        </p:tav>
                                      </p:tavLst>
                                    </p:anim>
                                    <p:anim calcmode="lin" valueType="num">
                                      <p:cBhvr>
                                        <p:cTn id="78" dur="500" fill="hold"/>
                                        <p:tgtEl>
                                          <p:spTgt spid="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5" grpId="1" animBg="1"/>
      <p:bldP spid="47146" grpId="0" animBg="1"/>
      <p:bldP spid="471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93186"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93187"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9"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93190"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93191"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93192"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193"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93194"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ROMA•</a:t>
            </a:r>
          </a:p>
        </p:txBody>
      </p:sp>
      <p:sp>
        <p:nvSpPr>
          <p:cNvPr id="93195"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a:t>
            </a:r>
            <a:r>
              <a:rPr lang="en-GB">
                <a:solidFill>
                  <a:schemeClr val="tx1"/>
                </a:solidFill>
                <a:latin typeface="Comic Sans MS" charset="0"/>
              </a:rPr>
              <a:t>Siryan Antioquia</a:t>
            </a:r>
          </a:p>
        </p:txBody>
      </p:sp>
      <p:sp>
        <p:nvSpPr>
          <p:cNvPr id="93196" name="Text Box 12"/>
          <p:cNvSpPr txBox="1">
            <a:spLocks noChangeArrowheads="1"/>
          </p:cNvSpPr>
          <p:nvPr/>
        </p:nvSpPr>
        <p:spPr bwMode="auto">
          <a:xfrm>
            <a:off x="6561138" y="3968750"/>
            <a:ext cx="2811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•Pisidian Antioquia</a:t>
            </a:r>
          </a:p>
        </p:txBody>
      </p:sp>
      <p:sp>
        <p:nvSpPr>
          <p:cNvPr id="93197"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•Efeso</a:t>
            </a:r>
          </a:p>
        </p:txBody>
      </p:sp>
      <p:sp>
        <p:nvSpPr>
          <p:cNvPr id="93198"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latin typeface="Comic Sans MS" charset="0"/>
              </a:rPr>
              <a:t>Atenas</a:t>
            </a:r>
          </a:p>
        </p:txBody>
      </p:sp>
      <p:sp>
        <p:nvSpPr>
          <p:cNvPr id="93199"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93200"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Macedonia</a:t>
            </a:r>
          </a:p>
        </p:txBody>
      </p:sp>
      <p:grpSp>
        <p:nvGrpSpPr>
          <p:cNvPr id="93201" name="Group 18"/>
          <p:cNvGrpSpPr>
            <a:grpSpLocks/>
          </p:cNvGrpSpPr>
          <p:nvPr/>
        </p:nvGrpSpPr>
        <p:grpSpPr bwMode="auto">
          <a:xfrm>
            <a:off x="1068388" y="2540000"/>
            <a:ext cx="8074025" cy="4260850"/>
            <a:chOff x="673" y="1600"/>
            <a:chExt cx="5086" cy="2684"/>
          </a:xfrm>
        </p:grpSpPr>
        <p:sp>
          <p:nvSpPr>
            <p:cNvPr id="93228"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93229"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ASYA</a:t>
              </a:r>
            </a:p>
          </p:txBody>
        </p:sp>
        <p:sp>
          <p:nvSpPr>
            <p:cNvPr id="93230"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93231"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93202"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•Jerusalem</a:t>
            </a:r>
          </a:p>
        </p:txBody>
      </p:sp>
      <p:sp>
        <p:nvSpPr>
          <p:cNvPr id="93203"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3204"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3205" name="Text Box 26"/>
          <p:cNvSpPr txBox="1">
            <a:spLocks noChangeArrowheads="1"/>
          </p:cNvSpPr>
          <p:nvPr/>
        </p:nvSpPr>
        <p:spPr bwMode="auto">
          <a:xfrm>
            <a:off x="9191625" y="7410450"/>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45</a:t>
            </a:r>
          </a:p>
        </p:txBody>
      </p:sp>
      <p:sp>
        <p:nvSpPr>
          <p:cNvPr id="93206"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sp>
        <p:nvSpPr>
          <p:cNvPr id="47132" name="Text Box 28"/>
          <p:cNvSpPr txBox="1">
            <a:spLocks noChangeArrowheads="1"/>
          </p:cNvSpPr>
          <p:nvPr/>
        </p:nvSpPr>
        <p:spPr bwMode="auto">
          <a:xfrm>
            <a:off x="852488" y="4462463"/>
            <a:ext cx="2232025" cy="385762"/>
          </a:xfrm>
          <a:prstGeom prst="rect">
            <a:avLst/>
          </a:prstGeom>
          <a:solidFill>
            <a:srgbClr val="A7FDFA"/>
          </a:solidFill>
          <a:ln w="9360">
            <a:solidFill>
              <a:srgbClr val="000000"/>
            </a:solidFill>
            <a:miter lim="800000"/>
            <a:headEnd/>
            <a:tailEnd/>
          </a:ln>
          <a:effectLst>
            <a:outerShdw blurRad="63500" dist="71785" dir="2700000"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125"/>
              </a:spcBef>
              <a:buFont typeface="Comic Sans MS" charset="0"/>
              <a:buNone/>
              <a:defRPr/>
            </a:pPr>
            <a:r>
              <a:rPr lang="en-GB" sz="1800" b="1" smtClean="0">
                <a:solidFill>
                  <a:srgbClr val="000000"/>
                </a:solidFill>
                <a:latin typeface="Comic Sans MS" charset="0"/>
              </a:rPr>
              <a:t>Mga Gawa 18-20</a:t>
            </a:r>
          </a:p>
        </p:txBody>
      </p:sp>
      <p:grpSp>
        <p:nvGrpSpPr>
          <p:cNvPr id="3" name="Group 56"/>
          <p:cNvGrpSpPr>
            <a:grpSpLocks/>
          </p:cNvGrpSpPr>
          <p:nvPr/>
        </p:nvGrpSpPr>
        <p:grpSpPr bwMode="auto">
          <a:xfrm>
            <a:off x="565150" y="4894263"/>
            <a:ext cx="5473700" cy="695325"/>
            <a:chOff x="446" y="3083"/>
            <a:chExt cx="3448" cy="438"/>
          </a:xfrm>
        </p:grpSpPr>
        <p:sp>
          <p:nvSpPr>
            <p:cNvPr id="47130" name="Rectangle 26"/>
            <p:cNvSpPr>
              <a:spLocks noChangeArrowheads="1"/>
            </p:cNvSpPr>
            <p:nvPr/>
          </p:nvSpPr>
          <p:spPr bwMode="auto">
            <a:xfrm>
              <a:off x="492" y="3083"/>
              <a:ext cx="3402"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3227" name="Text Box 27"/>
            <p:cNvSpPr txBox="1">
              <a:spLocks noChangeArrowheads="1"/>
            </p:cNvSpPr>
            <p:nvPr/>
          </p:nvSpPr>
          <p:spPr bwMode="auto">
            <a:xfrm>
              <a:off x="446" y="3083"/>
              <a:ext cx="323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Font typeface="Comic Sans MS" charset="0"/>
                <a:buNone/>
              </a:pPr>
              <a:r>
                <a:rPr lang="en-GB" sz="3200" b="1">
                  <a:solidFill>
                    <a:srgbClr val="000000"/>
                  </a:solidFill>
                  <a:latin typeface="Comic Sans MS" charset="0"/>
                </a:rPr>
                <a:t>3.</a:t>
              </a:r>
              <a:r>
                <a:rPr lang="ja-JP" altLang="en-GB" sz="3200" b="1">
                  <a:solidFill>
                    <a:srgbClr val="000000"/>
                  </a:solidFill>
                  <a:latin typeface="Comic Sans MS" charset="0"/>
                </a:rPr>
                <a:t>“</a:t>
              </a:r>
              <a:r>
                <a:rPr lang="en-GB" altLang="ja-JP" sz="3200" b="1">
                  <a:solidFill>
                    <a:srgbClr val="000000"/>
                  </a:solidFill>
                  <a:latin typeface="Comic Sans MS" charset="0"/>
                </a:rPr>
                <a:t>Ang Tulos sa</a:t>
              </a:r>
              <a:r>
                <a:rPr lang="en-GB" altLang="ja-JP" sz="3200" b="1" u="sng">
                  <a:solidFill>
                    <a:srgbClr val="FC0128"/>
                  </a:solidFill>
                  <a:latin typeface="Comic Sans MS" charset="0"/>
                </a:rPr>
                <a:t> ASYA</a:t>
              </a:r>
              <a:r>
                <a:rPr lang="ja-JP" altLang="en-GB" sz="3200" b="1">
                  <a:solidFill>
                    <a:srgbClr val="000000"/>
                  </a:solidFill>
                  <a:latin typeface="Comic Sans MS" charset="0"/>
                </a:rPr>
                <a:t>”</a:t>
              </a:r>
              <a:endParaRPr lang="en-GB" sz="3200" b="1">
                <a:solidFill>
                  <a:srgbClr val="000000"/>
                </a:solidFill>
                <a:latin typeface="Comic Sans MS" charset="0"/>
              </a:endParaRPr>
            </a:p>
          </p:txBody>
        </p:sp>
      </p:grpSp>
      <p:sp>
        <p:nvSpPr>
          <p:cNvPr id="93209" name="Rectangle 24"/>
          <p:cNvSpPr>
            <a:spLocks noChangeArrowheads="1"/>
          </p:cNvSpPr>
          <p:nvPr/>
        </p:nvSpPr>
        <p:spPr bwMode="auto">
          <a:xfrm>
            <a:off x="708025" y="5757863"/>
            <a:ext cx="856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000000"/>
              </a:solidFill>
              <a:latin typeface="Comic Sans MS" charset="0"/>
            </a:endParaRPr>
          </a:p>
        </p:txBody>
      </p:sp>
      <p:sp>
        <p:nvSpPr>
          <p:cNvPr id="47143" name="AutoShape 39"/>
          <p:cNvSpPr>
            <a:spLocks noChangeArrowheads="1"/>
          </p:cNvSpPr>
          <p:nvPr/>
        </p:nvSpPr>
        <p:spPr bwMode="auto">
          <a:xfrm rot="5400000">
            <a:off x="7230270" y="44823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4" name="AutoShape 40"/>
          <p:cNvSpPr>
            <a:spLocks noChangeArrowheads="1"/>
          </p:cNvSpPr>
          <p:nvPr/>
        </p:nvSpPr>
        <p:spPr bwMode="auto">
          <a:xfrm rot="1200000">
            <a:off x="5984875" y="3741738"/>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7145" name="AutoShape 41"/>
          <p:cNvSpPr>
            <a:spLocks noChangeArrowheads="1"/>
          </p:cNvSpPr>
          <p:nvPr/>
        </p:nvSpPr>
        <p:spPr bwMode="auto">
          <a:xfrm rot="-6420000">
            <a:off x="4623595" y="38600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vert="eaVert" wrap="none" anchor="ctr"/>
          <a:lstStyle/>
          <a:p>
            <a:pPr>
              <a:buFont typeface="Times New Roman" pitchFamily="-112" charset="0"/>
              <a:buNone/>
              <a:defRPr/>
            </a:pPr>
            <a:endParaRPr lang="en-US">
              <a:latin typeface="Times New Roman" pitchFamily="-112" charset="0"/>
              <a:ea typeface="+mn-ea"/>
              <a:cs typeface="+mn-cs"/>
            </a:endParaRPr>
          </a:p>
        </p:txBody>
      </p:sp>
      <p:sp>
        <p:nvSpPr>
          <p:cNvPr id="47146" name="AutoShape 42"/>
          <p:cNvSpPr>
            <a:spLocks noChangeArrowheads="1"/>
          </p:cNvSpPr>
          <p:nvPr/>
        </p:nvSpPr>
        <p:spPr bwMode="auto">
          <a:xfrm rot="5400000">
            <a:off x="5342732" y="414893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rot="10800000" vert="eaVert" wrap="none" anchor="ctr"/>
          <a:lstStyle/>
          <a:p>
            <a:pPr>
              <a:buFont typeface="Times New Roman" pitchFamily="-112" charset="0"/>
              <a:buNone/>
              <a:defRPr/>
            </a:pPr>
            <a:endParaRPr lang="en-US">
              <a:latin typeface="Times New Roman" pitchFamily="-112" charset="0"/>
              <a:ea typeface="+mn-ea"/>
              <a:cs typeface="+mn-cs"/>
            </a:endParaRPr>
          </a:p>
        </p:txBody>
      </p:sp>
      <p:sp>
        <p:nvSpPr>
          <p:cNvPr id="47147" name="AutoShape 43"/>
          <p:cNvSpPr>
            <a:spLocks noChangeArrowheads="1"/>
          </p:cNvSpPr>
          <p:nvPr/>
        </p:nvSpPr>
        <p:spPr bwMode="auto">
          <a:xfrm rot="-9960000">
            <a:off x="6037263" y="4945063"/>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nvGrpSpPr>
          <p:cNvPr id="4" name="Group 30"/>
          <p:cNvGrpSpPr>
            <a:grpSpLocks/>
          </p:cNvGrpSpPr>
          <p:nvPr/>
        </p:nvGrpSpPr>
        <p:grpSpPr bwMode="auto">
          <a:xfrm>
            <a:off x="4325938" y="217488"/>
            <a:ext cx="5465762" cy="3168650"/>
            <a:chOff x="2725" y="137"/>
            <a:chExt cx="3443" cy="1996"/>
          </a:xfrm>
        </p:grpSpPr>
        <p:pic>
          <p:nvPicPr>
            <p:cNvPr id="48159" name="Picture 31"/>
            <p:cNvPicPr>
              <a:picLocks noChangeAspect="1" noChangeArrowheads="1"/>
            </p:cNvPicPr>
            <p:nvPr/>
          </p:nvPicPr>
          <p:blipFill>
            <a:blip r:embed="rId6"/>
            <a:srcRect t="12869"/>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alpha val="74998"/>
                </a:srgbClr>
              </a:outerShdw>
            </a:effectLst>
          </p:spPr>
        </p:pic>
        <p:sp>
          <p:nvSpPr>
            <p:cNvPr id="93225" name="Text Box 32"/>
            <p:cNvSpPr txBox="1">
              <a:spLocks noChangeArrowheads="1"/>
            </p:cNvSpPr>
            <p:nvPr/>
          </p:nvSpPr>
          <p:spPr bwMode="auto">
            <a:xfrm>
              <a:off x="2768" y="1807"/>
              <a:ext cx="2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FFEA18"/>
                </a:buClr>
                <a:buFont typeface="Comic Sans MS" charset="0"/>
                <a:buNone/>
              </a:pPr>
              <a:r>
                <a:rPr lang="en-GB" sz="2000" b="1">
                  <a:solidFill>
                    <a:srgbClr val="FFEA18"/>
                  </a:solidFill>
                  <a:latin typeface="Comic Sans MS" charset="0"/>
                </a:rPr>
                <a:t>     Sinaunang Panahon sa Efeso</a:t>
              </a:r>
            </a:p>
          </p:txBody>
        </p:sp>
      </p:grpSp>
      <p:sp>
        <p:nvSpPr>
          <p:cNvPr id="48165" name="AutoShape 37"/>
          <p:cNvSpPr>
            <a:spLocks noChangeArrowheads="1"/>
          </p:cNvSpPr>
          <p:nvPr/>
        </p:nvSpPr>
        <p:spPr bwMode="auto">
          <a:xfrm>
            <a:off x="4589463" y="668338"/>
            <a:ext cx="3657600" cy="1479550"/>
          </a:xfrm>
          <a:prstGeom prst="roundRect">
            <a:avLst>
              <a:gd name="adj" fmla="val 16667"/>
            </a:avLst>
          </a:prstGeom>
          <a:noFill/>
          <a:ln w="57240">
            <a:solidFill>
              <a:srgbClr val="FFEA18"/>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5" name="Group 38"/>
          <p:cNvGrpSpPr>
            <a:grpSpLocks/>
          </p:cNvGrpSpPr>
          <p:nvPr/>
        </p:nvGrpSpPr>
        <p:grpSpPr bwMode="auto">
          <a:xfrm>
            <a:off x="708025" y="1509713"/>
            <a:ext cx="4083050" cy="2701925"/>
            <a:chOff x="585" y="999"/>
            <a:chExt cx="2572" cy="1702"/>
          </a:xfrm>
        </p:grpSpPr>
        <p:sp>
          <p:nvSpPr>
            <p:cNvPr id="93222"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p>
          </p:txBody>
        </p:sp>
        <p:sp>
          <p:nvSpPr>
            <p:cNvPr id="93223" name="Text Box 40"/>
            <p:cNvSpPr txBox="1">
              <a:spLocks noChangeArrowheads="1"/>
            </p:cNvSpPr>
            <p:nvPr/>
          </p:nvSpPr>
          <p:spPr bwMode="auto">
            <a:xfrm>
              <a:off x="585" y="1196"/>
              <a:ext cx="2573"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EA18"/>
                </a:buClr>
                <a:buFont typeface="Comic Sans MS" charset="0"/>
                <a:buNone/>
              </a:pPr>
              <a:r>
                <a:rPr lang="en-GB" sz="6600" b="1">
                  <a:solidFill>
                    <a:srgbClr val="FFEA18"/>
                  </a:solidFill>
                  <a:latin typeface="Comic Sans MS" charset="0"/>
                </a:rPr>
                <a:t>A.D.   53-57</a:t>
              </a:r>
            </a:p>
          </p:txBody>
        </p:sp>
      </p:grpSp>
      <p:sp>
        <p:nvSpPr>
          <p:cNvPr id="48173" name="Freeform 45"/>
          <p:cNvSpPr>
            <a:spLocks noChangeArrowheads="1"/>
          </p:cNvSpPr>
          <p:nvPr/>
        </p:nvSpPr>
        <p:spPr bwMode="auto">
          <a:xfrm>
            <a:off x="5208588" y="3590925"/>
            <a:ext cx="2152650" cy="1516063"/>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6" name="Group 55"/>
          <p:cNvGrpSpPr>
            <a:grpSpLocks/>
          </p:cNvGrpSpPr>
          <p:nvPr/>
        </p:nvGrpSpPr>
        <p:grpSpPr bwMode="auto">
          <a:xfrm>
            <a:off x="636588" y="5757863"/>
            <a:ext cx="8501062" cy="1355725"/>
            <a:chOff x="401" y="3627"/>
            <a:chExt cx="5355" cy="854"/>
          </a:xfrm>
        </p:grpSpPr>
        <p:sp>
          <p:nvSpPr>
            <p:cNvPr id="47127" name="Rectangle 23"/>
            <p:cNvSpPr>
              <a:spLocks noChangeArrowheads="1"/>
            </p:cNvSpPr>
            <p:nvPr/>
          </p:nvSpPr>
          <p:spPr bwMode="auto">
            <a:xfrm>
              <a:off x="401" y="3627"/>
              <a:ext cx="5352"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3221" name="Rectangle 22"/>
            <p:cNvSpPr>
              <a:spLocks noChangeArrowheads="1"/>
            </p:cNvSpPr>
            <p:nvPr/>
          </p:nvSpPr>
          <p:spPr bwMode="auto">
            <a:xfrm>
              <a:off x="492" y="3627"/>
              <a:ext cx="5264"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85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mic Sans MS" charset="0"/>
                </a:rPr>
                <a:t>Mga katuturan: mahabang panahon ang iginugol sa Iglesiya sa </a:t>
              </a:r>
              <a:r>
                <a:rPr lang="en-GB" b="1" u="sng">
                  <a:solidFill>
                    <a:srgbClr val="FC0128"/>
                  </a:solidFill>
                  <a:latin typeface="Comic Sans MS" charset="0"/>
                </a:rPr>
                <a:t>Efeso</a:t>
              </a:r>
              <a:r>
                <a:rPr lang="en-GB" b="1">
                  <a:solidFill>
                    <a:srgbClr val="000000"/>
                  </a:solidFill>
                  <a:latin typeface="Comic Sans MS" charset="0"/>
                </a:rPr>
                <a:t>; isang binata ang nabuhay; naisulat ang mga mahalagang sulat; kaguluhan laban sa mga taga Efeso sa </a:t>
              </a:r>
              <a:r>
                <a:rPr lang="en-GB" b="1" u="sng">
                  <a:solidFill>
                    <a:srgbClr val="FC0128"/>
                  </a:solidFill>
                  <a:latin typeface="Comic Sans MS" charset="0"/>
                </a:rPr>
                <a:t>amphitheatro</a:t>
              </a:r>
              <a:r>
                <a:rPr lang="en-GB" b="1">
                  <a:solidFill>
                    <a:srgbClr val="000000"/>
                  </a:solidFill>
                  <a:latin typeface="Comic Sans MS" charset="0"/>
                </a:rPr>
                <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2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ppt_x</p:attrName>
                                        </p:attrNameLst>
                                      </p:cBhvr>
                                      <p:tavLst>
                                        <p:tav tm="0">
                                          <p:val>
                                            <p:strVal val="#ppt_x-.2"/>
                                          </p:val>
                                        </p:tav>
                                        <p:tav tm="100000">
                                          <p:val>
                                            <p:strVal val="#ppt_x"/>
                                          </p:val>
                                        </p:tav>
                                      </p:tavLst>
                                    </p:anim>
                                    <p:anim calcmode="lin" valueType="num">
                                      <p:cBhvr>
                                        <p:cTn id="1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gtEl>
                                      </p:cBhvr>
                                    </p:animEffect>
                                  </p:childTnLst>
                                </p:cTn>
                              </p:par>
                            </p:childTnLst>
                          </p:cTn>
                        </p:par>
                        <p:par>
                          <p:cTn id="14" fill="hold" nodeType="afterGroup">
                            <p:stCondLst>
                              <p:cond delay="2000"/>
                            </p:stCondLst>
                            <p:childTnLst>
                              <p:par>
                                <p:cTn id="15" presetID="10" presetClass="entr" fill="hold" nodeType="afterEffect">
                                  <p:stCondLst>
                                    <p:cond delay="0"/>
                                  </p:stCondLst>
                                  <p:childTnLst>
                                    <p:set>
                                      <p:cBhvr>
                                        <p:cTn id="16" dur="1" fill="hold">
                                          <p:stCondLst>
                                            <p:cond delay="0"/>
                                          </p:stCondLst>
                                        </p:cTn>
                                        <p:tgtEl>
                                          <p:spTgt spid="47132"/>
                                        </p:tgtEl>
                                        <p:attrNameLst>
                                          <p:attrName>style.visibility</p:attrName>
                                        </p:attrNameLst>
                                      </p:cBhvr>
                                      <p:to>
                                        <p:strVal val="visible"/>
                                      </p:to>
                                    </p:set>
                                    <p:animEffect transition="in" filter="fade">
                                      <p:cBhvr>
                                        <p:cTn id="17" dur="1000"/>
                                        <p:tgtEl>
                                          <p:spTgt spid="471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nodeType="clickEffect">
                                  <p:stCondLst>
                                    <p:cond delay="0"/>
                                  </p:stCondLst>
                                  <p:childTnLst>
                                    <p:set>
                                      <p:cBhvr>
                                        <p:cTn id="21" dur="1" fill="hold">
                                          <p:stCondLst>
                                            <p:cond delay="0"/>
                                          </p:stCondLst>
                                        </p:cTn>
                                        <p:tgtEl>
                                          <p:spTgt spid="48173"/>
                                        </p:tgtEl>
                                        <p:attrNameLst>
                                          <p:attrName>style.visibility</p:attrName>
                                        </p:attrNameLst>
                                      </p:cBhvr>
                                      <p:to>
                                        <p:strVal val="visible"/>
                                      </p:to>
                                    </p:set>
                                    <p:anim calcmode="lin" valueType="num">
                                      <p:cBhvr>
                                        <p:cTn id="22"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3"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4" dur="2000" fill="hold"/>
                                        <p:tgtEl>
                                          <p:spTgt spid="48173"/>
                                        </p:tgtEl>
                                        <p:attrNameLst>
                                          <p:attrName>ppt_x</p:attrName>
                                        </p:attrNameLst>
                                      </p:cBhvr>
                                      <p:tavLst>
                                        <p:tav tm="100000">
                                          <p:val>
                                            <p:fltVal val="0.5"/>
                                          </p:val>
                                        </p:tav>
                                        <p:tav>
                                          <p:val>
                                            <p:strVal val="#ppt_x"/>
                                          </p:val>
                                        </p:tav>
                                      </p:tavLst>
                                    </p:anim>
                                    <p:anim calcmode="lin" valueType="num">
                                      <p:cBhvr>
                                        <p:cTn id="25"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6" fill="hold" nodeType="afterGroup">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7143"/>
                                        </p:tgtEl>
                                        <p:attrNameLst>
                                          <p:attrName>style.visibility</p:attrName>
                                        </p:attrNameLst>
                                      </p:cBhvr>
                                      <p:to>
                                        <p:strVal val="visible"/>
                                      </p:to>
                                    </p:set>
                                    <p:anim calcmode="lin" valueType="num">
                                      <p:cBhvr additive="base">
                                        <p:cTn id="29" dur="500" fill="hold"/>
                                        <p:tgtEl>
                                          <p:spTgt spid="47143"/>
                                        </p:tgtEl>
                                        <p:attrNameLst>
                                          <p:attrName>ppt_x</p:attrName>
                                        </p:attrNameLst>
                                      </p:cBhvr>
                                      <p:tavLst>
                                        <p:tav tm="0">
                                          <p:val>
                                            <p:strVal val="#ppt_x"/>
                                          </p:val>
                                        </p:tav>
                                        <p:tav tm="100000">
                                          <p:val>
                                            <p:strVal val="#ppt_x"/>
                                          </p:val>
                                        </p:tav>
                                      </p:tavLst>
                                    </p:anim>
                                    <p:anim calcmode="lin" valueType="num">
                                      <p:cBhvr additive="base">
                                        <p:cTn id="30" dur="500" fill="hold"/>
                                        <p:tgtEl>
                                          <p:spTgt spid="47143"/>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2500"/>
                            </p:stCondLst>
                            <p:childTnLst>
                              <p:par>
                                <p:cTn id="32" presetID="10" presetClass="entr" fill="hold" grpId="0" nodeType="afterEffect">
                                  <p:stCondLst>
                                    <p:cond delay="0"/>
                                  </p:stCondLst>
                                  <p:childTnLst>
                                    <p:set>
                                      <p:cBhvr>
                                        <p:cTn id="33" dur="1" fill="hold">
                                          <p:stCondLst>
                                            <p:cond delay="0"/>
                                          </p:stCondLst>
                                        </p:cTn>
                                        <p:tgtEl>
                                          <p:spTgt spid="47144"/>
                                        </p:tgtEl>
                                        <p:attrNameLst>
                                          <p:attrName>style.visibility</p:attrName>
                                        </p:attrNameLst>
                                      </p:cBhvr>
                                      <p:to>
                                        <p:strVal val="visible"/>
                                      </p:to>
                                    </p:set>
                                    <p:animEffect transition="in" filter="fade">
                                      <p:cBhvr>
                                        <p:cTn id="34" dur="1000"/>
                                        <p:tgtEl>
                                          <p:spTgt spid="47144"/>
                                        </p:tgtEl>
                                      </p:cBhvr>
                                    </p:animEffect>
                                  </p:childTnLst>
                                </p:cTn>
                              </p:par>
                            </p:childTnLst>
                          </p:cTn>
                        </p:par>
                        <p:par>
                          <p:cTn id="35" fill="hold" nodeType="afterGroup">
                            <p:stCondLst>
                              <p:cond delay="3500"/>
                            </p:stCondLst>
                            <p:childTnLst>
                              <p:par>
                                <p:cTn id="36" presetID="10" presetClass="entr" fill="hold" grpId="0" nodeType="afterEffect">
                                  <p:stCondLst>
                                    <p:cond delay="0"/>
                                  </p:stCondLst>
                                  <p:childTnLst>
                                    <p:set>
                                      <p:cBhvr>
                                        <p:cTn id="37" dur="1" fill="hold">
                                          <p:stCondLst>
                                            <p:cond delay="0"/>
                                          </p:stCondLst>
                                        </p:cTn>
                                        <p:tgtEl>
                                          <p:spTgt spid="47145"/>
                                        </p:tgtEl>
                                        <p:attrNameLst>
                                          <p:attrName>style.visibility</p:attrName>
                                        </p:attrNameLst>
                                      </p:cBhvr>
                                      <p:to>
                                        <p:strVal val="visible"/>
                                      </p:to>
                                    </p:set>
                                    <p:animEffect transition="in" filter="fade">
                                      <p:cBhvr>
                                        <p:cTn id="38" dur="1000"/>
                                        <p:tgtEl>
                                          <p:spTgt spid="47145"/>
                                        </p:tgtEl>
                                      </p:cBhvr>
                                    </p:animEffect>
                                  </p:childTnLst>
                                </p:cTn>
                              </p:par>
                            </p:childTnLst>
                          </p:cTn>
                        </p:par>
                        <p:par>
                          <p:cTn id="39" fill="hold" nodeType="afterGroup">
                            <p:stCondLst>
                              <p:cond delay="4500"/>
                            </p:stCondLst>
                            <p:childTnLst>
                              <p:par>
                                <p:cTn id="40" presetID="2" presetClass="entr" presetSubtype="4" fill="hold" grpId="0" nodeType="afterEffect">
                                  <p:stCondLst>
                                    <p:cond delay="0"/>
                                  </p:stCondLst>
                                  <p:childTnLst>
                                    <p:set>
                                      <p:cBhvr>
                                        <p:cTn id="41" dur="1" fill="hold">
                                          <p:stCondLst>
                                            <p:cond delay="0"/>
                                          </p:stCondLst>
                                        </p:cTn>
                                        <p:tgtEl>
                                          <p:spTgt spid="47146"/>
                                        </p:tgtEl>
                                        <p:attrNameLst>
                                          <p:attrName>style.visibility</p:attrName>
                                        </p:attrNameLst>
                                      </p:cBhvr>
                                      <p:to>
                                        <p:strVal val="visible"/>
                                      </p:to>
                                    </p:set>
                                    <p:anim calcmode="lin" valueType="num">
                                      <p:cBhvr additive="base">
                                        <p:cTn id="42" dur="500" fill="hold"/>
                                        <p:tgtEl>
                                          <p:spTgt spid="47146"/>
                                        </p:tgtEl>
                                        <p:attrNameLst>
                                          <p:attrName>ppt_x</p:attrName>
                                        </p:attrNameLst>
                                      </p:cBhvr>
                                      <p:tavLst>
                                        <p:tav tm="0">
                                          <p:val>
                                            <p:strVal val="#ppt_x"/>
                                          </p:val>
                                        </p:tav>
                                        <p:tav tm="100000">
                                          <p:val>
                                            <p:strVal val="#ppt_x"/>
                                          </p:val>
                                        </p:tav>
                                      </p:tavLst>
                                    </p:anim>
                                    <p:anim calcmode="lin" valueType="num">
                                      <p:cBhvr additive="base">
                                        <p:cTn id="43" dur="500" fill="hold"/>
                                        <p:tgtEl>
                                          <p:spTgt spid="47146"/>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000"/>
                            </p:stCondLst>
                            <p:childTnLst>
                              <p:par>
                                <p:cTn id="45" presetID="2" presetClass="entr" presetSubtype="4"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 calcmode="lin" valueType="num">
                                      <p:cBhvr additive="base">
                                        <p:cTn id="47" dur="500" fill="hold"/>
                                        <p:tgtEl>
                                          <p:spTgt spid="47147"/>
                                        </p:tgtEl>
                                        <p:attrNameLst>
                                          <p:attrName>ppt_x</p:attrName>
                                        </p:attrNameLst>
                                      </p:cBhvr>
                                      <p:tavLst>
                                        <p:tav tm="0">
                                          <p:val>
                                            <p:strVal val="#ppt_x"/>
                                          </p:val>
                                        </p:tav>
                                        <p:tav tm="100000">
                                          <p:val>
                                            <p:strVal val="#ppt_x"/>
                                          </p:val>
                                        </p:tav>
                                      </p:tavLst>
                                    </p:anim>
                                    <p:anim calcmode="lin" valueType="num">
                                      <p:cBhvr additive="base">
                                        <p:cTn id="48" dur="500" fill="hold"/>
                                        <p:tgtEl>
                                          <p:spTgt spid="4714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9"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ppt_x</p:attrName>
                                        </p:attrNameLst>
                                      </p:cBhvr>
                                      <p:tavLst>
                                        <p:tav tm="0">
                                          <p:val>
                                            <p:strVal val="#ppt_x-.2"/>
                                          </p:val>
                                        </p:tav>
                                        <p:tav tm="100000">
                                          <p:val>
                                            <p:strVal val="#ppt_x"/>
                                          </p:val>
                                        </p:tav>
                                      </p:tavLst>
                                    </p:anim>
                                    <p:anim calcmode="lin" valueType="num">
                                      <p:cBhvr>
                                        <p:cTn id="5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55" dur="10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fill="hold" grpId="0" nodeType="clickEffect">
                                  <p:stCondLst>
                                    <p:cond delay="0"/>
                                  </p:stCondLst>
                                  <p:childTnLst>
                                    <p:set>
                                      <p:cBhvr>
                                        <p:cTn id="59" dur="1" fill="hold">
                                          <p:stCondLst>
                                            <p:cond delay="0"/>
                                          </p:stCondLst>
                                        </p:cTn>
                                        <p:tgtEl>
                                          <p:spTgt spid="48165"/>
                                        </p:tgtEl>
                                        <p:attrNameLst>
                                          <p:attrName>style.visibility</p:attrName>
                                        </p:attrNameLst>
                                      </p:cBhvr>
                                      <p:to>
                                        <p:strVal val="visible"/>
                                      </p:to>
                                    </p:set>
                                    <p:animEffect transition="in" filter="fade">
                                      <p:cBhvr>
                                        <p:cTn id="60" dur="1000"/>
                                        <p:tgtEl>
                                          <p:spTgt spid="4816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1000" fill="hold"/>
                                        <p:tgtEl>
                                          <p:spTgt spid="5"/>
                                        </p:tgtEl>
                                        <p:attrNameLst>
                                          <p:attrName>ppt_x</p:attrName>
                                        </p:attrNameLst>
                                      </p:cBhvr>
                                      <p:tavLst>
                                        <p:tav tm="100000">
                                          <p:val>
                                            <p:strVal val="#ppt_x"/>
                                          </p:val>
                                        </p:tav>
                                        <p:tav>
                                          <p:val>
                                            <p:strVal val="#ppt_x"/>
                                          </p:val>
                                        </p:tav>
                                      </p:tavLst>
                                    </p:anim>
                                    <p:anim calcmode="lin" valueType="num">
                                      <p:cBhvr>
                                        <p:cTn id="66" dur="10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3" grpId="0" animBg="1"/>
      <p:bldP spid="47144" grpId="0" animBg="1"/>
      <p:bldP spid="47145" grpId="0" animBg="1"/>
      <p:bldP spid="47146" grpId="0" animBg="1"/>
      <p:bldP spid="47147" grpId="0" animBg="1"/>
      <p:bldP spid="4816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95234"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95235"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7"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95238"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95239"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95240"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1"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95242"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latin typeface="Comic Sans MS" charset="0"/>
              </a:rPr>
              <a:t>ROMA•</a:t>
            </a:r>
          </a:p>
        </p:txBody>
      </p:sp>
      <p:sp>
        <p:nvSpPr>
          <p:cNvPr id="95243"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a:t>
            </a:r>
            <a:r>
              <a:rPr lang="en-GB">
                <a:solidFill>
                  <a:schemeClr val="tx1"/>
                </a:solidFill>
                <a:latin typeface="Comic Sans MS" charset="0"/>
              </a:rPr>
              <a:t>Siryan Antioquia</a:t>
            </a:r>
          </a:p>
        </p:txBody>
      </p:sp>
      <p:sp>
        <p:nvSpPr>
          <p:cNvPr id="95244" name="Text Box 12"/>
          <p:cNvSpPr txBox="1">
            <a:spLocks noChangeArrowheads="1"/>
          </p:cNvSpPr>
          <p:nvPr/>
        </p:nvSpPr>
        <p:spPr bwMode="auto">
          <a:xfrm>
            <a:off x="6561138" y="3968750"/>
            <a:ext cx="2811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•Pisidian Antioquia</a:t>
            </a:r>
          </a:p>
        </p:txBody>
      </p:sp>
      <p:sp>
        <p:nvSpPr>
          <p:cNvPr id="95245"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•Efeso</a:t>
            </a:r>
          </a:p>
        </p:txBody>
      </p:sp>
      <p:sp>
        <p:nvSpPr>
          <p:cNvPr id="95246"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latin typeface="Comic Sans MS" charset="0"/>
              </a:rPr>
              <a:t>Atenas</a:t>
            </a:r>
          </a:p>
        </p:txBody>
      </p:sp>
      <p:sp>
        <p:nvSpPr>
          <p:cNvPr id="95247"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95248"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Macedonia</a:t>
            </a:r>
          </a:p>
        </p:txBody>
      </p:sp>
      <p:grpSp>
        <p:nvGrpSpPr>
          <p:cNvPr id="95249" name="Group 18"/>
          <p:cNvGrpSpPr>
            <a:grpSpLocks/>
          </p:cNvGrpSpPr>
          <p:nvPr/>
        </p:nvGrpSpPr>
        <p:grpSpPr bwMode="auto">
          <a:xfrm>
            <a:off x="1068388" y="2540000"/>
            <a:ext cx="8074025" cy="4260850"/>
            <a:chOff x="673" y="1600"/>
            <a:chExt cx="5086" cy="2684"/>
          </a:xfrm>
        </p:grpSpPr>
        <p:sp>
          <p:nvSpPr>
            <p:cNvPr id="95275"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95276"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ASYA</a:t>
              </a:r>
            </a:p>
          </p:txBody>
        </p:sp>
        <p:sp>
          <p:nvSpPr>
            <p:cNvPr id="95277"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95278"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95250"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•Jerusalem</a:t>
            </a:r>
          </a:p>
        </p:txBody>
      </p:sp>
      <p:sp>
        <p:nvSpPr>
          <p:cNvPr id="95251"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5252"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5253" name="Text Box 26"/>
          <p:cNvSpPr txBox="1">
            <a:spLocks noChangeArrowheads="1"/>
          </p:cNvSpPr>
          <p:nvPr/>
        </p:nvSpPr>
        <p:spPr bwMode="auto">
          <a:xfrm>
            <a:off x="9191625" y="7410450"/>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46</a:t>
            </a:r>
          </a:p>
        </p:txBody>
      </p:sp>
      <p:sp>
        <p:nvSpPr>
          <p:cNvPr id="95254"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sp>
        <p:nvSpPr>
          <p:cNvPr id="47132" name="Text Box 28"/>
          <p:cNvSpPr txBox="1">
            <a:spLocks noChangeArrowheads="1"/>
          </p:cNvSpPr>
          <p:nvPr/>
        </p:nvSpPr>
        <p:spPr bwMode="auto">
          <a:xfrm>
            <a:off x="852488" y="4462463"/>
            <a:ext cx="2232025" cy="385762"/>
          </a:xfrm>
          <a:prstGeom prst="rect">
            <a:avLst/>
          </a:prstGeom>
          <a:solidFill>
            <a:srgbClr val="A7FDFA"/>
          </a:solidFill>
          <a:ln w="9360">
            <a:solidFill>
              <a:srgbClr val="000000"/>
            </a:solidFill>
            <a:miter lim="800000"/>
            <a:headEnd/>
            <a:tailEnd/>
          </a:ln>
          <a:effectLst>
            <a:outerShdw blurRad="63500" dist="71785" dir="2700000" algn="ctr" rotWithShape="0">
              <a:srgbClr val="000000">
                <a:alpha val="74998"/>
              </a:srgbClr>
            </a:outerShdw>
          </a:effec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125"/>
              </a:spcBef>
              <a:buFont typeface="Comic Sans MS" charset="0"/>
              <a:buNone/>
              <a:defRPr/>
            </a:pPr>
            <a:r>
              <a:rPr lang="en-GB" sz="1800" b="1" smtClean="0">
                <a:solidFill>
                  <a:srgbClr val="000000"/>
                </a:solidFill>
                <a:latin typeface="Comic Sans MS" charset="0"/>
              </a:rPr>
              <a:t>Mga Gawa 18-20</a:t>
            </a:r>
          </a:p>
        </p:txBody>
      </p:sp>
      <p:grpSp>
        <p:nvGrpSpPr>
          <p:cNvPr id="3" name="Group 62"/>
          <p:cNvGrpSpPr>
            <a:grpSpLocks/>
          </p:cNvGrpSpPr>
          <p:nvPr/>
        </p:nvGrpSpPr>
        <p:grpSpPr bwMode="auto">
          <a:xfrm>
            <a:off x="636588" y="5106988"/>
            <a:ext cx="5472112" cy="698500"/>
            <a:chOff x="401" y="3217"/>
            <a:chExt cx="3447" cy="440"/>
          </a:xfrm>
        </p:grpSpPr>
        <p:sp>
          <p:nvSpPr>
            <p:cNvPr id="47130" name="Rectangle 26"/>
            <p:cNvSpPr>
              <a:spLocks noChangeArrowheads="1"/>
            </p:cNvSpPr>
            <p:nvPr/>
          </p:nvSpPr>
          <p:spPr bwMode="auto">
            <a:xfrm>
              <a:off x="401" y="3219"/>
              <a:ext cx="3402"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5274" name="Text Box 27"/>
            <p:cNvSpPr txBox="1">
              <a:spLocks noChangeArrowheads="1"/>
            </p:cNvSpPr>
            <p:nvPr/>
          </p:nvSpPr>
          <p:spPr bwMode="auto">
            <a:xfrm>
              <a:off x="537" y="3217"/>
              <a:ext cx="331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000"/>
                </a:spcBef>
                <a:buFont typeface="Comic Sans MS" charset="0"/>
                <a:buNone/>
              </a:pPr>
              <a:r>
                <a:rPr lang="en-GB" sz="3200" b="1">
                  <a:solidFill>
                    <a:srgbClr val="000000"/>
                  </a:solidFill>
                  <a:latin typeface="Comic Sans MS" charset="0"/>
                </a:rPr>
                <a:t>4.</a:t>
              </a:r>
              <a:r>
                <a:rPr lang="ja-JP" altLang="en-GB" sz="3200" b="1">
                  <a:solidFill>
                    <a:srgbClr val="000000"/>
                  </a:solidFill>
                  <a:latin typeface="Comic Sans MS" charset="0"/>
                </a:rPr>
                <a:t>“</a:t>
              </a:r>
              <a:r>
                <a:rPr lang="en-GB" altLang="ja-JP" sz="3200" b="1">
                  <a:solidFill>
                    <a:srgbClr val="000000"/>
                  </a:solidFill>
                  <a:latin typeface="Comic Sans MS" charset="0"/>
                </a:rPr>
                <a:t>Sa </a:t>
              </a:r>
              <a:r>
                <a:rPr lang="en-GB" altLang="ja-JP" sz="3200" b="1" u="sng">
                  <a:solidFill>
                    <a:srgbClr val="FF3300"/>
                  </a:solidFill>
                  <a:latin typeface="Comic Sans MS" charset="0"/>
                </a:rPr>
                <a:t>Roma</a:t>
              </a:r>
              <a:r>
                <a:rPr lang="en-GB" altLang="ja-JP" sz="3200" b="1">
                  <a:solidFill>
                    <a:srgbClr val="000000"/>
                  </a:solidFill>
                  <a:latin typeface="Comic Sans MS" charset="0"/>
                </a:rPr>
                <a:t> at </a:t>
              </a:r>
              <a:r>
                <a:rPr lang="en-GB" altLang="ja-JP" sz="3200" b="1" u="sng">
                  <a:solidFill>
                    <a:srgbClr val="FF3300"/>
                  </a:solidFill>
                  <a:latin typeface="Comic Sans MS" charset="0"/>
                </a:rPr>
                <a:t>Magtamo</a:t>
              </a:r>
              <a:r>
                <a:rPr lang="ja-JP" altLang="en-GB" sz="3200" b="1">
                  <a:solidFill>
                    <a:srgbClr val="000000"/>
                  </a:solidFill>
                  <a:latin typeface="Comic Sans MS" charset="0"/>
                </a:rPr>
                <a:t>”</a:t>
              </a:r>
              <a:endParaRPr lang="en-GB" sz="3200" b="1">
                <a:solidFill>
                  <a:srgbClr val="000000"/>
                </a:solidFill>
                <a:latin typeface="Comic Sans MS" charset="0"/>
              </a:endParaRPr>
            </a:p>
          </p:txBody>
        </p:sp>
      </p:grpSp>
      <p:sp>
        <p:nvSpPr>
          <p:cNvPr id="95257" name="Rectangle 24"/>
          <p:cNvSpPr>
            <a:spLocks noChangeArrowheads="1"/>
          </p:cNvSpPr>
          <p:nvPr/>
        </p:nvSpPr>
        <p:spPr bwMode="auto">
          <a:xfrm>
            <a:off x="708025" y="5757863"/>
            <a:ext cx="856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000000"/>
              </a:solidFill>
              <a:latin typeface="Comic Sans MS" charset="0"/>
            </a:endParaRPr>
          </a:p>
        </p:txBody>
      </p:sp>
      <p:grpSp>
        <p:nvGrpSpPr>
          <p:cNvPr id="4" name="Group 63"/>
          <p:cNvGrpSpPr>
            <a:grpSpLocks/>
          </p:cNvGrpSpPr>
          <p:nvPr/>
        </p:nvGrpSpPr>
        <p:grpSpPr bwMode="auto">
          <a:xfrm>
            <a:off x="636588" y="5749925"/>
            <a:ext cx="8501062" cy="1363663"/>
            <a:chOff x="401" y="3622"/>
            <a:chExt cx="5355" cy="859"/>
          </a:xfrm>
        </p:grpSpPr>
        <p:sp>
          <p:nvSpPr>
            <p:cNvPr id="47127" name="Rectangle 23"/>
            <p:cNvSpPr>
              <a:spLocks noChangeArrowheads="1"/>
            </p:cNvSpPr>
            <p:nvPr/>
          </p:nvSpPr>
          <p:spPr bwMode="auto">
            <a:xfrm>
              <a:off x="401" y="3627"/>
              <a:ext cx="5352"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5272" name="Rectangle 22"/>
            <p:cNvSpPr>
              <a:spLocks noChangeArrowheads="1"/>
            </p:cNvSpPr>
            <p:nvPr/>
          </p:nvSpPr>
          <p:spPr bwMode="auto">
            <a:xfrm>
              <a:off x="492" y="3622"/>
              <a:ext cx="5264"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85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latin typeface="Comic Sans MS" charset="0"/>
                </a:rPr>
                <a:t>Mga katuturan: bilang priso, ipinadala sa </a:t>
              </a:r>
              <a:r>
                <a:rPr lang="en-GB" b="1" u="sng">
                  <a:solidFill>
                    <a:srgbClr val="FF3300"/>
                  </a:solidFill>
                  <a:latin typeface="Comic Sans MS" charset="0"/>
                </a:rPr>
                <a:t>Roma</a:t>
              </a:r>
              <a:r>
                <a:rPr lang="en-GB" b="1">
                  <a:solidFill>
                    <a:srgbClr val="000000"/>
                  </a:solidFill>
                  <a:latin typeface="Comic Sans MS" charset="0"/>
                </a:rPr>
                <a:t>;Ang impluwensiya ng Kristyanismo sa bilanguan at sa bahay ni </a:t>
              </a:r>
              <a:r>
                <a:rPr lang="en-GB" b="1" u="sng">
                  <a:solidFill>
                    <a:srgbClr val="FF3300"/>
                  </a:solidFill>
                  <a:latin typeface="Comic Sans MS" charset="0"/>
                </a:rPr>
                <a:t>Cesar</a:t>
              </a:r>
              <a:r>
                <a:rPr lang="en-GB" b="1">
                  <a:solidFill>
                    <a:srgbClr val="000000"/>
                  </a:solidFill>
                  <a:latin typeface="Comic Sans MS" charset="0"/>
                </a:rPr>
                <a:t>; mga mahalagang sulat; </a:t>
              </a:r>
              <a:r>
                <a:rPr lang="ja-JP" altLang="en-GB" b="1">
                  <a:solidFill>
                    <a:srgbClr val="000000"/>
                  </a:solidFill>
                  <a:latin typeface="Comic Sans MS" charset="0"/>
                </a:rPr>
                <a:t>“</a:t>
              </a:r>
              <a:r>
                <a:rPr lang="en-GB" altLang="ja-JP" b="1">
                  <a:solidFill>
                    <a:srgbClr val="000000"/>
                  </a:solidFill>
                  <a:latin typeface="Comic Sans MS" charset="0"/>
                </a:rPr>
                <a:t> ilaban ang magandang laban, ipagpatuloy ang pananampalataya!</a:t>
              </a:r>
              <a:r>
                <a:rPr lang="ja-JP" altLang="en-GB" b="1">
                  <a:solidFill>
                    <a:srgbClr val="000000"/>
                  </a:solidFill>
                  <a:latin typeface="Comic Sans MS" charset="0"/>
                </a:rPr>
                <a:t>”</a:t>
              </a:r>
              <a:endParaRPr lang="en-GB" b="1">
                <a:solidFill>
                  <a:srgbClr val="000000"/>
                </a:solidFill>
                <a:latin typeface="Comic Sans MS" charset="0"/>
              </a:endParaRPr>
            </a:p>
          </p:txBody>
        </p:sp>
      </p:grpSp>
      <p:grpSp>
        <p:nvGrpSpPr>
          <p:cNvPr id="5" name="Group 38"/>
          <p:cNvGrpSpPr>
            <a:grpSpLocks/>
          </p:cNvGrpSpPr>
          <p:nvPr/>
        </p:nvGrpSpPr>
        <p:grpSpPr bwMode="auto">
          <a:xfrm>
            <a:off x="636588" y="573088"/>
            <a:ext cx="4083050" cy="2701925"/>
            <a:chOff x="105" y="194"/>
            <a:chExt cx="2572" cy="1702"/>
          </a:xfrm>
        </p:grpSpPr>
        <p:sp>
          <p:nvSpPr>
            <p:cNvPr id="95269"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p>
          </p:txBody>
        </p:sp>
        <p:sp>
          <p:nvSpPr>
            <p:cNvPr id="95270" name="Text Box 40"/>
            <p:cNvSpPr txBox="1">
              <a:spLocks noChangeArrowheads="1"/>
            </p:cNvSpPr>
            <p:nvPr/>
          </p:nvSpPr>
          <p:spPr bwMode="auto">
            <a:xfrm>
              <a:off x="105" y="361"/>
              <a:ext cx="2573"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EA18"/>
                </a:buClr>
                <a:buFont typeface="Comic Sans MS" charset="0"/>
                <a:buNone/>
              </a:pPr>
              <a:r>
                <a:rPr lang="en-GB" sz="6600" b="1">
                  <a:solidFill>
                    <a:srgbClr val="FFEA18"/>
                  </a:solidFill>
                  <a:latin typeface="Comic Sans MS" charset="0"/>
                </a:rPr>
                <a:t>A.D.  59-62</a:t>
              </a:r>
            </a:p>
          </p:txBody>
        </p:sp>
      </p:grpSp>
      <p:grpSp>
        <p:nvGrpSpPr>
          <p:cNvPr id="6" name="Group 64"/>
          <p:cNvGrpSpPr>
            <a:grpSpLocks/>
          </p:cNvGrpSpPr>
          <p:nvPr/>
        </p:nvGrpSpPr>
        <p:grpSpPr bwMode="auto">
          <a:xfrm>
            <a:off x="4813300" y="573088"/>
            <a:ext cx="4451350" cy="2957512"/>
            <a:chOff x="3032" y="361"/>
            <a:chExt cx="2804" cy="1863"/>
          </a:xfrm>
        </p:grpSpPr>
        <p:pic>
          <p:nvPicPr>
            <p:cNvPr id="49183" name="Picture 31"/>
            <p:cNvPicPr>
              <a:picLocks noChangeAspect="1" noChangeArrowheads="1"/>
            </p:cNvPicPr>
            <p:nvPr/>
          </p:nvPicPr>
          <p:blipFill>
            <a:blip r:embed="rId6"/>
            <a:srcRect/>
            <a:stretch>
              <a:fillRect/>
            </a:stretch>
          </p:blipFill>
          <p:spPr bwMode="auto">
            <a:xfrm>
              <a:off x="3032" y="361"/>
              <a:ext cx="2804" cy="1863"/>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95268" name="Text Box 32"/>
            <p:cNvSpPr txBox="1">
              <a:spLocks noChangeArrowheads="1"/>
            </p:cNvSpPr>
            <p:nvPr/>
          </p:nvSpPr>
          <p:spPr bwMode="auto">
            <a:xfrm>
              <a:off x="3042" y="1950"/>
              <a:ext cx="275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250"/>
                </a:spcBef>
                <a:buClr>
                  <a:srgbClr val="FFEA18"/>
                </a:buClr>
                <a:buFont typeface="Comic Sans MS" charset="0"/>
                <a:buNone/>
              </a:pPr>
              <a:r>
                <a:rPr lang="en-GB" sz="2000" b="1">
                  <a:solidFill>
                    <a:srgbClr val="FFEA18"/>
                  </a:solidFill>
                  <a:latin typeface="Comic Sans MS" charset="0"/>
                </a:rPr>
                <a:t>Sinaunang pinagtitiponan sa Roma</a:t>
              </a:r>
            </a:p>
          </p:txBody>
        </p:sp>
      </p:grpSp>
      <p:sp>
        <p:nvSpPr>
          <p:cNvPr id="49189" name="AutoShape 37"/>
          <p:cNvSpPr>
            <a:spLocks noChangeArrowheads="1"/>
          </p:cNvSpPr>
          <p:nvPr/>
        </p:nvSpPr>
        <p:spPr bwMode="auto">
          <a:xfrm>
            <a:off x="3300413" y="3446463"/>
            <a:ext cx="1152525" cy="404812"/>
          </a:xfrm>
          <a:prstGeom prst="roundRect">
            <a:avLst>
              <a:gd name="adj" fmla="val 16667"/>
            </a:avLst>
          </a:prstGeom>
          <a:noFill/>
          <a:ln w="38160">
            <a:solidFill>
              <a:srgbClr val="FFEA18"/>
            </a:solidFill>
            <a:miter lim="800000"/>
            <a:headEnd/>
            <a:tailEnd/>
          </a:ln>
          <a:effectLst>
            <a:outerShdw blurRad="63500" dist="40186" dir="430364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9197" name="Freeform 45"/>
          <p:cNvSpPr>
            <a:spLocks noChangeArrowheads="1"/>
          </p:cNvSpPr>
          <p:nvPr/>
        </p:nvSpPr>
        <p:spPr bwMode="auto">
          <a:xfrm>
            <a:off x="4162425" y="3633788"/>
            <a:ext cx="3024188" cy="1841500"/>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9193" name="AutoShape 41"/>
          <p:cNvSpPr>
            <a:spLocks noChangeArrowheads="1"/>
          </p:cNvSpPr>
          <p:nvPr/>
        </p:nvSpPr>
        <p:spPr bwMode="auto">
          <a:xfrm rot="5340000">
            <a:off x="3742531" y="40108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9194" name="AutoShape 42"/>
          <p:cNvSpPr>
            <a:spLocks noChangeArrowheads="1"/>
          </p:cNvSpPr>
          <p:nvPr/>
        </p:nvSpPr>
        <p:spPr bwMode="auto">
          <a:xfrm rot="1200000">
            <a:off x="4021138" y="482282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9195" name="AutoShape 43"/>
          <p:cNvSpPr>
            <a:spLocks noChangeArrowheads="1"/>
          </p:cNvSpPr>
          <p:nvPr/>
        </p:nvSpPr>
        <p:spPr bwMode="auto">
          <a:xfrm rot="60000">
            <a:off x="5953125" y="4872038"/>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49196" name="AutoShape 44"/>
          <p:cNvSpPr>
            <a:spLocks noChangeArrowheads="1"/>
          </p:cNvSpPr>
          <p:nvPr/>
        </p:nvSpPr>
        <p:spPr bwMode="auto">
          <a:xfrm rot="5880000">
            <a:off x="6625431" y="49506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par>
                          <p:cTn id="16" fill="hold" nodeType="afterGroup">
                            <p:stCondLst>
                              <p:cond delay="2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6" fill="hold" nodeType="clickEffect">
                                  <p:stCondLst>
                                    <p:cond delay="0"/>
                                  </p:stCondLst>
                                  <p:childTnLst>
                                    <p:set>
                                      <p:cBhvr>
                                        <p:cTn id="23" dur="1" fill="hold">
                                          <p:stCondLst>
                                            <p:cond delay="0"/>
                                          </p:stCondLst>
                                        </p:cTn>
                                        <p:tgtEl>
                                          <p:spTgt spid="49197"/>
                                        </p:tgtEl>
                                        <p:attrNameLst>
                                          <p:attrName>style.visibility</p:attrName>
                                        </p:attrNameLst>
                                      </p:cBhvr>
                                      <p:to>
                                        <p:strVal val="visible"/>
                                      </p:to>
                                    </p:set>
                                    <p:anim calcmode="lin" valueType="num">
                                      <p:cBhvr>
                                        <p:cTn id="24"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5"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6" dur="2000" fill="hold"/>
                                        <p:tgtEl>
                                          <p:spTgt spid="49197"/>
                                        </p:tgtEl>
                                        <p:attrNameLst>
                                          <p:attrName>ppt_x</p:attrName>
                                        </p:attrNameLst>
                                      </p:cBhvr>
                                      <p:tavLst>
                                        <p:tav tm="100000">
                                          <p:val>
                                            <p:fltVal val="0.5"/>
                                          </p:val>
                                        </p:tav>
                                        <p:tav>
                                          <p:val>
                                            <p:strVal val="#ppt_x"/>
                                          </p:val>
                                        </p:tav>
                                      </p:tavLst>
                                    </p:anim>
                                    <p:anim calcmode="lin" valueType="num">
                                      <p:cBhvr>
                                        <p:cTn id="27"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8" fill="hold" nodeType="afterGroup">
                            <p:stCondLst>
                              <p:cond delay="2000"/>
                            </p:stCondLst>
                            <p:childTnLst>
                              <p:par>
                                <p:cTn id="29" presetID="23" presetClass="entr" presetSubtype="36" fill="hold" grpId="0" nodeType="afterEffect">
                                  <p:stCondLst>
                                    <p:cond delay="0"/>
                                  </p:stCondLst>
                                  <p:childTnLst>
                                    <p:set>
                                      <p:cBhvr>
                                        <p:cTn id="30" dur="1" fill="hold">
                                          <p:stCondLst>
                                            <p:cond delay="0"/>
                                          </p:stCondLst>
                                        </p:cTn>
                                        <p:tgtEl>
                                          <p:spTgt spid="49196"/>
                                        </p:tgtEl>
                                        <p:attrNameLst>
                                          <p:attrName>style.visibility</p:attrName>
                                        </p:attrNameLst>
                                      </p:cBhvr>
                                      <p:to>
                                        <p:strVal val="visible"/>
                                      </p:to>
                                    </p:set>
                                    <p:anim calcmode="lin" valueType="num">
                                      <p:cBhvr>
                                        <p:cTn id="31"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32"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33" dur="500" fill="hold"/>
                                        <p:tgtEl>
                                          <p:spTgt spid="49196"/>
                                        </p:tgtEl>
                                        <p:attrNameLst>
                                          <p:attrName>ppt_x</p:attrName>
                                        </p:attrNameLst>
                                      </p:cBhvr>
                                      <p:tavLst>
                                        <p:tav tm="100000">
                                          <p:val>
                                            <p:fltVal val="0.5"/>
                                          </p:val>
                                        </p:tav>
                                        <p:tav>
                                          <p:val>
                                            <p:strVal val="#ppt_x"/>
                                          </p:val>
                                        </p:tav>
                                      </p:tavLst>
                                    </p:anim>
                                    <p:anim calcmode="lin" valueType="num">
                                      <p:cBhvr>
                                        <p:cTn id="34"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5" fill="hold" nodeType="afterGroup">
                            <p:stCondLst>
                              <p:cond delay="2500"/>
                            </p:stCondLst>
                            <p:childTnLst>
                              <p:par>
                                <p:cTn id="36" presetID="10" presetClass="entr" fill="hold" grpId="0" nodeType="afterEffect">
                                  <p:stCondLst>
                                    <p:cond delay="0"/>
                                  </p:stCondLst>
                                  <p:childTnLst>
                                    <p:set>
                                      <p:cBhvr>
                                        <p:cTn id="37" dur="1" fill="hold">
                                          <p:stCondLst>
                                            <p:cond delay="0"/>
                                          </p:stCondLst>
                                        </p:cTn>
                                        <p:tgtEl>
                                          <p:spTgt spid="49195"/>
                                        </p:tgtEl>
                                        <p:attrNameLst>
                                          <p:attrName>style.visibility</p:attrName>
                                        </p:attrNameLst>
                                      </p:cBhvr>
                                      <p:to>
                                        <p:strVal val="visible"/>
                                      </p:to>
                                    </p:set>
                                    <p:animEffect transition="in" filter="fade">
                                      <p:cBhvr>
                                        <p:cTn id="38" dur="1000"/>
                                        <p:tgtEl>
                                          <p:spTgt spid="49195"/>
                                        </p:tgtEl>
                                      </p:cBhvr>
                                    </p:animEffect>
                                  </p:childTnLst>
                                </p:cTn>
                              </p:par>
                            </p:childTnLst>
                          </p:cTn>
                        </p:par>
                        <p:par>
                          <p:cTn id="39" fill="hold" nodeType="afterGroup">
                            <p:stCondLst>
                              <p:cond delay="3500"/>
                            </p:stCondLst>
                            <p:childTnLst>
                              <p:par>
                                <p:cTn id="40" presetID="10" presetClass="entr" fill="hold" grpId="0" nodeType="afterEffect">
                                  <p:stCondLst>
                                    <p:cond delay="0"/>
                                  </p:stCondLst>
                                  <p:childTnLst>
                                    <p:set>
                                      <p:cBhvr>
                                        <p:cTn id="41" dur="1" fill="hold">
                                          <p:stCondLst>
                                            <p:cond delay="0"/>
                                          </p:stCondLst>
                                        </p:cTn>
                                        <p:tgtEl>
                                          <p:spTgt spid="49194"/>
                                        </p:tgtEl>
                                        <p:attrNameLst>
                                          <p:attrName>style.visibility</p:attrName>
                                        </p:attrNameLst>
                                      </p:cBhvr>
                                      <p:to>
                                        <p:strVal val="visible"/>
                                      </p:to>
                                    </p:set>
                                    <p:animEffect transition="in" filter="fade">
                                      <p:cBhvr>
                                        <p:cTn id="42" dur="1000"/>
                                        <p:tgtEl>
                                          <p:spTgt spid="49194"/>
                                        </p:tgtEl>
                                      </p:cBhvr>
                                    </p:animEffect>
                                  </p:childTnLst>
                                </p:cTn>
                              </p:par>
                            </p:childTnLst>
                          </p:cTn>
                        </p:par>
                        <p:par>
                          <p:cTn id="43" fill="hold" nodeType="afterGroup">
                            <p:stCondLst>
                              <p:cond delay="4500"/>
                            </p:stCondLst>
                            <p:childTnLst>
                              <p:par>
                                <p:cTn id="44" presetID="10" presetClass="entr" fill="hold" grpId="0" nodeType="afterEffect">
                                  <p:stCondLst>
                                    <p:cond delay="0"/>
                                  </p:stCondLst>
                                  <p:childTnLst>
                                    <p:set>
                                      <p:cBhvr>
                                        <p:cTn id="45" dur="1" fill="hold">
                                          <p:stCondLst>
                                            <p:cond delay="0"/>
                                          </p:stCondLst>
                                        </p:cTn>
                                        <p:tgtEl>
                                          <p:spTgt spid="49193"/>
                                        </p:tgtEl>
                                        <p:attrNameLst>
                                          <p:attrName>style.visibility</p:attrName>
                                        </p:attrNameLst>
                                      </p:cBhvr>
                                      <p:to>
                                        <p:strVal val="visible"/>
                                      </p:to>
                                    </p:set>
                                    <p:animEffect transition="in" filter="fade">
                                      <p:cBhvr>
                                        <p:cTn id="46" dur="1000"/>
                                        <p:tgtEl>
                                          <p:spTgt spid="49193"/>
                                        </p:tgtEl>
                                      </p:cBhvr>
                                    </p:animEffect>
                                  </p:childTnLst>
                                </p:cTn>
                              </p:par>
                            </p:childTnLst>
                          </p:cTn>
                        </p:par>
                        <p:par>
                          <p:cTn id="47" fill="hold" nodeType="afterGroup">
                            <p:stCondLst>
                              <p:cond delay="5500"/>
                            </p:stCondLst>
                            <p:childTnLst>
                              <p:par>
                                <p:cTn id="48" presetID="10" presetClass="entr" fill="hold" grpId="0" nodeType="afterEffect">
                                  <p:stCondLst>
                                    <p:cond delay="0"/>
                                  </p:stCondLst>
                                  <p:childTnLst>
                                    <p:set>
                                      <p:cBhvr>
                                        <p:cTn id="49" dur="1" fill="hold">
                                          <p:stCondLst>
                                            <p:cond delay="0"/>
                                          </p:stCondLst>
                                        </p:cTn>
                                        <p:tgtEl>
                                          <p:spTgt spid="49189"/>
                                        </p:tgtEl>
                                        <p:attrNameLst>
                                          <p:attrName>style.visibility</p:attrName>
                                        </p:attrNameLst>
                                      </p:cBhvr>
                                      <p:to>
                                        <p:strVal val="visible"/>
                                      </p:to>
                                    </p:set>
                                    <p:animEffect transition="in" filter="fade">
                                      <p:cBhvr>
                                        <p:cTn id="50" dur="1000"/>
                                        <p:tgtEl>
                                          <p:spTgt spid="4918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9"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1000" fill="hold"/>
                                        <p:tgtEl>
                                          <p:spTgt spid="4"/>
                                        </p:tgtEl>
                                        <p:attrNameLst>
                                          <p:attrName>ppt_x</p:attrName>
                                        </p:attrNameLst>
                                      </p:cBhvr>
                                      <p:tavLst>
                                        <p:tav tm="0">
                                          <p:val>
                                            <p:strVal val="#ppt_x-.2"/>
                                          </p:val>
                                        </p:tav>
                                        <p:tav tm="100000">
                                          <p:val>
                                            <p:strVal val="#ppt_x"/>
                                          </p:val>
                                        </p:tav>
                                      </p:tavLst>
                                    </p:anim>
                                    <p:anim calcmode="lin" valueType="num">
                                      <p:cBhvr>
                                        <p:cTn id="56"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57" dur="1000"/>
                                        <p:tgtEl>
                                          <p:spTgt spid="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ppt_x</p:attrName>
                                        </p:attrNameLst>
                                      </p:cBhvr>
                                      <p:tavLst>
                                        <p:tav tm="100000">
                                          <p:val>
                                            <p:strVal val="#ppt_x"/>
                                          </p:val>
                                        </p:tav>
                                        <p:tav>
                                          <p:val>
                                            <p:strVal val="#ppt_x"/>
                                          </p:val>
                                        </p:tav>
                                      </p:tavLst>
                                    </p:anim>
                                    <p:anim calcmode="lin" valueType="num">
                                      <p:cBhvr>
                                        <p:cTn id="63"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endParaRPr lang="en-US"/>
          </a:p>
        </p:txBody>
      </p:sp>
      <p:sp>
        <p:nvSpPr>
          <p:cNvPr id="97282" name="Text Box 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97283" name="Rectangle 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636588" y="573088"/>
            <a:ext cx="8745537"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7285"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anchor="ctr"/>
          <a:lstStyle/>
          <a:p>
            <a:endParaRPr lang="en-US"/>
          </a:p>
        </p:txBody>
      </p:sp>
      <p:sp>
        <p:nvSpPr>
          <p:cNvPr id="97286" name="Text Box 6"/>
          <p:cNvSpPr txBox="1">
            <a:spLocks noChangeArrowheads="1"/>
          </p:cNvSpPr>
          <p:nvPr/>
        </p:nvSpPr>
        <p:spPr bwMode="auto">
          <a:xfrm rot="1320000">
            <a:off x="3648075" y="4883150"/>
            <a:ext cx="23193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DAGAT</a:t>
            </a:r>
          </a:p>
          <a:p>
            <a:pPr algn="ctr">
              <a:lnSpc>
                <a:spcPct val="100000"/>
              </a:lnSpc>
              <a:spcBef>
                <a:spcPts val="1000"/>
              </a:spcBef>
              <a:buClr>
                <a:srgbClr val="FFFFFF"/>
              </a:buClr>
              <a:buFont typeface="Comic Sans MS" charset="0"/>
              <a:buNone/>
            </a:pPr>
            <a:r>
              <a:rPr lang="en-GB" sz="1600" b="1">
                <a:solidFill>
                  <a:srgbClr val="FFFFFF"/>
                </a:solidFill>
                <a:latin typeface="Comic Sans MS" charset="0"/>
              </a:rPr>
              <a:t>MEDITERANEO</a:t>
            </a:r>
          </a:p>
        </p:txBody>
      </p:sp>
      <p:sp>
        <p:nvSpPr>
          <p:cNvPr id="97287" name="Text Box 7"/>
          <p:cNvSpPr txBox="1">
            <a:spLocks noChangeArrowheads="1"/>
          </p:cNvSpPr>
          <p:nvPr/>
        </p:nvSpPr>
        <p:spPr bwMode="auto">
          <a:xfrm rot="1320000">
            <a:off x="642938" y="1565275"/>
            <a:ext cx="15001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OSEANONG ATLANTKO</a:t>
            </a:r>
          </a:p>
        </p:txBody>
      </p:sp>
      <p:sp>
        <p:nvSpPr>
          <p:cNvPr id="97288"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9" name="Text Box 9"/>
          <p:cNvSpPr txBox="1">
            <a:spLocks noChangeArrowheads="1"/>
          </p:cNvSpPr>
          <p:nvPr/>
        </p:nvSpPr>
        <p:spPr bwMode="auto">
          <a:xfrm>
            <a:off x="9591675" y="109538"/>
            <a:ext cx="2873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375"/>
              </a:spcBef>
              <a:buClr>
                <a:srgbClr val="FFA27C"/>
              </a:buClr>
              <a:buFont typeface="Comic Sans MS" charset="0"/>
              <a:buNone/>
            </a:pPr>
            <a:r>
              <a:rPr lang="en-GB" sz="2200">
                <a:solidFill>
                  <a:srgbClr val="FFA27C"/>
                </a:solidFill>
                <a:latin typeface="Comic Sans MS" charset="0"/>
              </a:rPr>
              <a:t> </a:t>
            </a:r>
          </a:p>
        </p:txBody>
      </p:sp>
      <p:sp>
        <p:nvSpPr>
          <p:cNvPr id="97290" name="Text Box 10"/>
          <p:cNvSpPr txBox="1">
            <a:spLocks noChangeArrowheads="1"/>
          </p:cNvSpPr>
          <p:nvPr/>
        </p:nvSpPr>
        <p:spPr bwMode="auto">
          <a:xfrm>
            <a:off x="3227388" y="3427413"/>
            <a:ext cx="1550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latin typeface="Comic Sans MS" charset="0"/>
              </a:rPr>
              <a:t>ROMA•</a:t>
            </a:r>
          </a:p>
        </p:txBody>
      </p:sp>
      <p:sp>
        <p:nvSpPr>
          <p:cNvPr id="97291" name="Text Box 11"/>
          <p:cNvSpPr txBox="1">
            <a:spLocks noChangeArrowheads="1"/>
          </p:cNvSpPr>
          <p:nvPr/>
        </p:nvSpPr>
        <p:spPr bwMode="auto">
          <a:xfrm>
            <a:off x="7177088" y="4595813"/>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chemeClr val="tx1"/>
                </a:solidFill>
                <a:latin typeface="Comic Sans MS" charset="0"/>
              </a:rPr>
              <a:t>•</a:t>
            </a:r>
            <a:r>
              <a:rPr lang="en-GB">
                <a:solidFill>
                  <a:schemeClr val="tx1"/>
                </a:solidFill>
                <a:latin typeface="Comic Sans MS" charset="0"/>
              </a:rPr>
              <a:t>Siryan Antioquia</a:t>
            </a:r>
          </a:p>
        </p:txBody>
      </p:sp>
      <p:sp>
        <p:nvSpPr>
          <p:cNvPr id="97292" name="Text Box 12"/>
          <p:cNvSpPr txBox="1">
            <a:spLocks noChangeArrowheads="1"/>
          </p:cNvSpPr>
          <p:nvPr/>
        </p:nvSpPr>
        <p:spPr bwMode="auto">
          <a:xfrm>
            <a:off x="6561138" y="3968750"/>
            <a:ext cx="2811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•Pisidian Antioquia</a:t>
            </a:r>
          </a:p>
        </p:txBody>
      </p:sp>
      <p:sp>
        <p:nvSpPr>
          <p:cNvPr id="97293" name="Text Box 13"/>
          <p:cNvSpPr txBox="1">
            <a:spLocks noChangeArrowheads="1"/>
          </p:cNvSpPr>
          <p:nvPr/>
        </p:nvSpPr>
        <p:spPr bwMode="auto">
          <a:xfrm>
            <a:off x="5705475" y="4213225"/>
            <a:ext cx="1993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•Efeso</a:t>
            </a:r>
          </a:p>
        </p:txBody>
      </p:sp>
      <p:sp>
        <p:nvSpPr>
          <p:cNvPr id="97294" name="Text Box 14"/>
          <p:cNvSpPr txBox="1">
            <a:spLocks noChangeArrowheads="1"/>
          </p:cNvSpPr>
          <p:nvPr/>
        </p:nvSpPr>
        <p:spPr bwMode="auto">
          <a:xfrm>
            <a:off x="4289425" y="4292600"/>
            <a:ext cx="1462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Atenas</a:t>
            </a:r>
          </a:p>
        </p:txBody>
      </p:sp>
      <p:sp>
        <p:nvSpPr>
          <p:cNvPr id="97295" name="Text Box 15"/>
          <p:cNvSpPr txBox="1">
            <a:spLocks noChangeArrowheads="1"/>
          </p:cNvSpPr>
          <p:nvPr/>
        </p:nvSpPr>
        <p:spPr bwMode="auto">
          <a:xfrm>
            <a:off x="5143500" y="4137025"/>
            <a:ext cx="338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919191"/>
              </a:buClr>
              <a:buFont typeface="Comic Sans MS" charset="0"/>
              <a:buNone/>
            </a:pPr>
            <a:r>
              <a:rPr lang="en-GB" sz="3600" b="1">
                <a:solidFill>
                  <a:srgbClr val="919191"/>
                </a:solidFill>
                <a:latin typeface="Comic Sans MS" charset="0"/>
              </a:rPr>
              <a:t>•</a:t>
            </a:r>
          </a:p>
        </p:txBody>
      </p:sp>
      <p:sp>
        <p:nvSpPr>
          <p:cNvPr id="97296" name="Text Box 17"/>
          <p:cNvSpPr txBox="1">
            <a:spLocks noChangeArrowheads="1"/>
          </p:cNvSpPr>
          <p:nvPr/>
        </p:nvSpPr>
        <p:spPr bwMode="auto">
          <a:xfrm>
            <a:off x="4727575" y="3414713"/>
            <a:ext cx="19954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b="1">
                <a:solidFill>
                  <a:srgbClr val="FC0128"/>
                </a:solidFill>
                <a:latin typeface="Comic Sans MS" charset="0"/>
              </a:rPr>
              <a:t>Macedonia</a:t>
            </a:r>
          </a:p>
        </p:txBody>
      </p:sp>
      <p:grpSp>
        <p:nvGrpSpPr>
          <p:cNvPr id="97297" name="Group 18"/>
          <p:cNvGrpSpPr>
            <a:grpSpLocks/>
          </p:cNvGrpSpPr>
          <p:nvPr/>
        </p:nvGrpSpPr>
        <p:grpSpPr bwMode="auto">
          <a:xfrm>
            <a:off x="1068388" y="2540000"/>
            <a:ext cx="8074025" cy="4260850"/>
            <a:chOff x="673" y="1600"/>
            <a:chExt cx="5086" cy="2684"/>
          </a:xfrm>
        </p:grpSpPr>
        <p:sp>
          <p:nvSpPr>
            <p:cNvPr id="97330" name="Text Box 19"/>
            <p:cNvSpPr txBox="1">
              <a:spLocks noChangeArrowheads="1"/>
            </p:cNvSpPr>
            <p:nvPr/>
          </p:nvSpPr>
          <p:spPr bwMode="auto">
            <a:xfrm>
              <a:off x="673" y="2759"/>
              <a:ext cx="1813"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APRICA</a:t>
              </a:r>
            </a:p>
          </p:txBody>
        </p:sp>
        <p:sp>
          <p:nvSpPr>
            <p:cNvPr id="97331" name="Text Box 20"/>
            <p:cNvSpPr txBox="1">
              <a:spLocks noChangeArrowheads="1"/>
            </p:cNvSpPr>
            <p:nvPr/>
          </p:nvSpPr>
          <p:spPr bwMode="auto">
            <a:xfrm>
              <a:off x="4656" y="1957"/>
              <a:ext cx="102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500"/>
                </a:spcBef>
                <a:buClr>
                  <a:srgbClr val="0033CC"/>
                </a:buClr>
                <a:buFont typeface="Comic Sans MS" charset="0"/>
                <a:buNone/>
              </a:pPr>
              <a:r>
                <a:rPr lang="en-GB" sz="4000" b="1">
                  <a:solidFill>
                    <a:srgbClr val="0033CC"/>
                  </a:solidFill>
                  <a:latin typeface="Comic Sans MS" charset="0"/>
                </a:rPr>
                <a:t>ASYA</a:t>
              </a:r>
            </a:p>
          </p:txBody>
        </p:sp>
        <p:sp>
          <p:nvSpPr>
            <p:cNvPr id="97332" name="Text Box 21"/>
            <p:cNvSpPr txBox="1">
              <a:spLocks noChangeArrowheads="1"/>
            </p:cNvSpPr>
            <p:nvPr/>
          </p:nvSpPr>
          <p:spPr bwMode="auto">
            <a:xfrm>
              <a:off x="803" y="1600"/>
              <a:ext cx="199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0033CC"/>
                </a:buClr>
                <a:buFont typeface="Comic Sans MS" charset="0"/>
                <a:buNone/>
              </a:pPr>
              <a:r>
                <a:rPr lang="en-GB" sz="3600" b="1">
                  <a:solidFill>
                    <a:srgbClr val="0033CC"/>
                  </a:solidFill>
                  <a:latin typeface="Comic Sans MS" charset="0"/>
                </a:rPr>
                <a:t>EUROPA</a:t>
              </a:r>
            </a:p>
          </p:txBody>
        </p:sp>
        <p:sp>
          <p:nvSpPr>
            <p:cNvPr id="97333" name="Text Box 22"/>
            <p:cNvSpPr txBox="1">
              <a:spLocks noChangeArrowheads="1"/>
            </p:cNvSpPr>
            <p:nvPr/>
          </p:nvSpPr>
          <p:spPr bwMode="auto">
            <a:xfrm>
              <a:off x="4599" y="3922"/>
              <a:ext cx="116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938"/>
                </a:spcBef>
                <a:buClr>
                  <a:srgbClr val="0033CC"/>
                </a:buClr>
                <a:buFont typeface="Comic Sans MS" charset="0"/>
                <a:buNone/>
              </a:pPr>
              <a:r>
                <a:rPr lang="en-GB" sz="3100" b="1">
                  <a:solidFill>
                    <a:srgbClr val="0033CC"/>
                  </a:solidFill>
                  <a:latin typeface="Comic Sans MS" charset="0"/>
                </a:rPr>
                <a:t>ARABYA</a:t>
              </a:r>
            </a:p>
          </p:txBody>
        </p:sp>
      </p:grpSp>
      <p:sp>
        <p:nvSpPr>
          <p:cNvPr id="97298" name="Text Box 23"/>
          <p:cNvSpPr txBox="1">
            <a:spLocks noChangeArrowheads="1"/>
          </p:cNvSpPr>
          <p:nvPr/>
        </p:nvSpPr>
        <p:spPr bwMode="auto">
          <a:xfrm>
            <a:off x="7105650" y="5291138"/>
            <a:ext cx="1939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C0128"/>
              </a:buClr>
              <a:buFont typeface="Comic Sans MS" charset="0"/>
              <a:buNone/>
            </a:pPr>
            <a:r>
              <a:rPr lang="en-GB">
                <a:solidFill>
                  <a:schemeClr val="tx1"/>
                </a:solidFill>
                <a:latin typeface="Comic Sans MS" charset="0"/>
              </a:rPr>
              <a:t>•Jerusalem</a:t>
            </a:r>
          </a:p>
        </p:txBody>
      </p:sp>
      <p:sp>
        <p:nvSpPr>
          <p:cNvPr id="97299"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7300" name="Text Box 25"/>
          <p:cNvSpPr txBox="1">
            <a:spLocks noChangeArrowheads="1"/>
          </p:cNvSpPr>
          <p:nvPr/>
        </p:nvSpPr>
        <p:spPr bwMode="auto">
          <a:xfrm>
            <a:off x="9450388" y="7051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7301" name="Text Box 26"/>
          <p:cNvSpPr txBox="1">
            <a:spLocks noChangeArrowheads="1"/>
          </p:cNvSpPr>
          <p:nvPr/>
        </p:nvSpPr>
        <p:spPr bwMode="auto">
          <a:xfrm>
            <a:off x="9186863" y="7410450"/>
            <a:ext cx="349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47</a:t>
            </a:r>
          </a:p>
        </p:txBody>
      </p:sp>
      <p:sp>
        <p:nvSpPr>
          <p:cNvPr id="97302" name="Text Box 27"/>
          <p:cNvSpPr txBox="1">
            <a:spLocks noChangeArrowheads="1"/>
          </p:cNvSpPr>
          <p:nvPr/>
        </p:nvSpPr>
        <p:spPr bwMode="auto">
          <a:xfrm>
            <a:off x="9521825" y="7372350"/>
            <a:ext cx="39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14</a:t>
            </a:r>
          </a:p>
        </p:txBody>
      </p:sp>
      <p:sp>
        <p:nvSpPr>
          <p:cNvPr id="45088" name="Text Box 32"/>
          <p:cNvSpPr txBox="1">
            <a:spLocks noChangeArrowheads="1"/>
          </p:cNvSpPr>
          <p:nvPr/>
        </p:nvSpPr>
        <p:spPr bwMode="auto">
          <a:xfrm>
            <a:off x="4308475" y="0"/>
            <a:ext cx="5749925" cy="557213"/>
          </a:xfrm>
          <a:prstGeom prst="rect">
            <a:avLst/>
          </a:prstGeom>
          <a:solidFill>
            <a:srgbClr val="1822CD"/>
          </a:solidFill>
          <a:ln w="3816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750"/>
              </a:spcBef>
              <a:buClr>
                <a:srgbClr val="FFFF00"/>
              </a:buClr>
              <a:buFont typeface="Comic Sans MS" charset="0"/>
              <a:buNone/>
              <a:defRPr/>
            </a:pPr>
            <a:r>
              <a:rPr lang="en-GB" sz="2800" b="1" smtClean="0">
                <a:solidFill>
                  <a:srgbClr val="FFFF00"/>
                </a:solidFill>
                <a:latin typeface="Comic Sans MS" charset="0"/>
              </a:rPr>
              <a:t>TULONG SA PAG-AARAL #36</a:t>
            </a:r>
          </a:p>
        </p:txBody>
      </p:sp>
      <p:sp>
        <p:nvSpPr>
          <p:cNvPr id="243758" name="Text Box 46"/>
          <p:cNvSpPr txBox="1">
            <a:spLocks noChangeArrowheads="1"/>
          </p:cNvSpPr>
          <p:nvPr/>
        </p:nvSpPr>
        <p:spPr bwMode="auto">
          <a:xfrm>
            <a:off x="2005013" y="1006475"/>
            <a:ext cx="7200900" cy="1027113"/>
          </a:xfrm>
          <a:prstGeom prst="rect">
            <a:avLst/>
          </a:prstGeom>
          <a:solidFill>
            <a:schemeClr val="tx1"/>
          </a:solidFill>
          <a:ln w="57150">
            <a:solidFill>
              <a:srgbClr val="008000"/>
            </a:solidFill>
            <a:miter lim="800000"/>
            <a:headEnd/>
            <a:tailEnd/>
          </a:ln>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nSpc>
                <a:spcPct val="55000"/>
              </a:lnSpc>
              <a:spcBef>
                <a:spcPct val="50000"/>
              </a:spcBef>
            </a:pPr>
            <a:r>
              <a:rPr lang="en-US" sz="3600" b="1">
                <a:solidFill>
                  <a:srgbClr val="FFFF00"/>
                </a:solidFill>
              </a:rPr>
              <a:t>SULYAP SA PAGLALAKBAY NI </a:t>
            </a:r>
          </a:p>
          <a:p>
            <a:pPr>
              <a:lnSpc>
                <a:spcPct val="55000"/>
              </a:lnSpc>
              <a:spcBef>
                <a:spcPct val="50000"/>
              </a:spcBef>
            </a:pPr>
            <a:r>
              <a:rPr lang="en-US" sz="3600" b="1">
                <a:solidFill>
                  <a:srgbClr val="FFFF00"/>
                </a:solidFill>
              </a:rPr>
              <a:t>PABLO BILANG MISYONERO</a:t>
            </a:r>
          </a:p>
        </p:txBody>
      </p:sp>
      <p:grpSp>
        <p:nvGrpSpPr>
          <p:cNvPr id="3" name="Group 72"/>
          <p:cNvGrpSpPr>
            <a:grpSpLocks/>
          </p:cNvGrpSpPr>
          <p:nvPr/>
        </p:nvGrpSpPr>
        <p:grpSpPr bwMode="auto">
          <a:xfrm>
            <a:off x="781050" y="717550"/>
            <a:ext cx="8569325" cy="1939925"/>
            <a:chOff x="492" y="452"/>
            <a:chExt cx="5398" cy="1222"/>
          </a:xfrm>
        </p:grpSpPr>
        <p:pic>
          <p:nvPicPr>
            <p:cNvPr id="45097" name="Picture 41"/>
            <p:cNvPicPr>
              <a:picLocks noChangeAspect="1" noChangeArrowheads="1"/>
            </p:cNvPicPr>
            <p:nvPr/>
          </p:nvPicPr>
          <p:blipFill>
            <a:blip r:embed="rId5"/>
            <a:srcRect/>
            <a:stretch>
              <a:fillRect/>
            </a:stretch>
          </p:blipFill>
          <p:spPr bwMode="auto">
            <a:xfrm>
              <a:off x="492" y="452"/>
              <a:ext cx="1497" cy="1222"/>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97329" name="Rectangle 30"/>
            <p:cNvSpPr>
              <a:spLocks noChangeArrowheads="1"/>
            </p:cNvSpPr>
            <p:nvPr/>
          </p:nvSpPr>
          <p:spPr bwMode="auto">
            <a:xfrm>
              <a:off x="1671" y="997"/>
              <a:ext cx="4219" cy="333"/>
            </a:xfrm>
            <a:prstGeom prst="rect">
              <a:avLst/>
            </a:prstGeom>
            <a:solidFill>
              <a:schemeClr val="tx1"/>
            </a:solidFill>
            <a:ln w="9525">
              <a:solidFill>
                <a:srgbClr val="FFFF00"/>
              </a:solidFill>
              <a:round/>
              <a:headEnd/>
              <a:tailEnd/>
            </a:ln>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rPr>
                <a:t>#1.</a:t>
              </a:r>
              <a:r>
                <a:rPr lang="ja-JP" altLang="en-GB" sz="2800" b="1">
                  <a:solidFill>
                    <a:srgbClr val="FFFF00"/>
                  </a:solidFill>
                </a:rPr>
                <a:t>“</a:t>
              </a:r>
              <a:r>
                <a:rPr lang="en-GB" altLang="ja-JP" sz="2800" b="1">
                  <a:solidFill>
                    <a:srgbClr val="FFFF00"/>
                  </a:solidFill>
                </a:rPr>
                <a:t>ANG KAWIL:  </a:t>
              </a:r>
              <a:r>
                <a:rPr lang="en-GB" altLang="ja-JP" sz="2800" b="1" u="sng">
                  <a:solidFill>
                    <a:srgbClr val="FFFF00"/>
                  </a:solidFill>
                </a:rPr>
                <a:t>LABORATORYO</a:t>
              </a:r>
              <a:r>
                <a:rPr lang="ja-JP" altLang="en-GB" sz="2800" b="1">
                  <a:solidFill>
                    <a:srgbClr val="FFFF00"/>
                  </a:solidFill>
                </a:rPr>
                <a:t>”</a:t>
              </a:r>
              <a:endParaRPr lang="en-GB" sz="2800" b="1">
                <a:solidFill>
                  <a:srgbClr val="FFFF00"/>
                </a:solidFill>
              </a:endParaRPr>
            </a:p>
          </p:txBody>
        </p:sp>
      </p:grpSp>
      <p:grpSp>
        <p:nvGrpSpPr>
          <p:cNvPr id="4" name="Group 73"/>
          <p:cNvGrpSpPr>
            <a:grpSpLocks/>
          </p:cNvGrpSpPr>
          <p:nvPr/>
        </p:nvGrpSpPr>
        <p:grpSpPr bwMode="auto">
          <a:xfrm>
            <a:off x="2005013" y="2157413"/>
            <a:ext cx="7272337" cy="1563687"/>
            <a:chOff x="1263" y="1359"/>
            <a:chExt cx="4581" cy="985"/>
          </a:xfrm>
        </p:grpSpPr>
        <p:sp>
          <p:nvSpPr>
            <p:cNvPr id="97326" name="Rectangle 30"/>
            <p:cNvSpPr>
              <a:spLocks noChangeArrowheads="1"/>
            </p:cNvSpPr>
            <p:nvPr/>
          </p:nvSpPr>
          <p:spPr bwMode="auto">
            <a:xfrm>
              <a:off x="2624" y="1405"/>
              <a:ext cx="3220" cy="602"/>
            </a:xfrm>
            <a:prstGeom prst="rect">
              <a:avLst/>
            </a:prstGeom>
            <a:solidFill>
              <a:schemeClr val="tx1"/>
            </a:solidFill>
            <a:ln w="9525">
              <a:solidFill>
                <a:srgbClr val="FFFF00"/>
              </a:solidFill>
              <a:round/>
              <a:headEnd/>
              <a:tailEnd/>
            </a:ln>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rPr>
                <a:t>PANSAMANTALA:  </a:t>
              </a:r>
              <a:r>
                <a:rPr lang="en-GB" sz="2800" b="1" u="sng">
                  <a:solidFill>
                    <a:srgbClr val="FFFF00"/>
                  </a:solidFill>
                </a:rPr>
                <a:t>ANG KONSEHO SA JERUSALEM</a:t>
              </a:r>
              <a:endParaRPr lang="en-GB" sz="2800" b="1">
                <a:solidFill>
                  <a:srgbClr val="FFFF00"/>
                </a:solidFill>
              </a:endParaRPr>
            </a:p>
          </p:txBody>
        </p:sp>
        <p:pic>
          <p:nvPicPr>
            <p:cNvPr id="46097" name="Picture 17"/>
            <p:cNvPicPr>
              <a:picLocks noChangeAspect="1" noChangeArrowheads="1"/>
            </p:cNvPicPr>
            <p:nvPr/>
          </p:nvPicPr>
          <p:blipFill>
            <a:blip r:embed="rId6">
              <a:lum contrast="18000"/>
            </a:blip>
            <a:srcRect t="12242"/>
            <a:stretch>
              <a:fillRect/>
            </a:stretch>
          </p:blipFill>
          <p:spPr bwMode="auto">
            <a:xfrm>
              <a:off x="1263" y="1359"/>
              <a:ext cx="1316" cy="985"/>
            </a:xfrm>
            <a:prstGeom prst="rect">
              <a:avLst/>
            </a:prstGeom>
            <a:noFill/>
            <a:ln w="76320">
              <a:solidFill>
                <a:srgbClr val="00AE00"/>
              </a:solidFill>
              <a:miter lim="800000"/>
              <a:headEnd/>
              <a:tailEnd/>
            </a:ln>
            <a:effectLst>
              <a:outerShdw blurRad="63500" dist="89605" dir="2700000" algn="ctr" rotWithShape="0">
                <a:srgbClr val="000000">
                  <a:alpha val="74998"/>
                </a:srgbClr>
              </a:outerShdw>
            </a:effectLst>
          </p:spPr>
        </p:pic>
      </p:grpSp>
      <p:grpSp>
        <p:nvGrpSpPr>
          <p:cNvPr id="5" name="Group 74"/>
          <p:cNvGrpSpPr>
            <a:grpSpLocks/>
          </p:cNvGrpSpPr>
          <p:nvPr/>
        </p:nvGrpSpPr>
        <p:grpSpPr bwMode="auto">
          <a:xfrm>
            <a:off x="2725738" y="3381375"/>
            <a:ext cx="6623050" cy="1765300"/>
            <a:chOff x="1717" y="2130"/>
            <a:chExt cx="4172" cy="1112"/>
          </a:xfrm>
        </p:grpSpPr>
        <p:pic>
          <p:nvPicPr>
            <p:cNvPr id="47133" name="Picture 29"/>
            <p:cNvPicPr>
              <a:picLocks noChangeAspect="1" noChangeArrowheads="1"/>
            </p:cNvPicPr>
            <p:nvPr/>
          </p:nvPicPr>
          <p:blipFill>
            <a:blip r:embed="rId7"/>
            <a:srcRect/>
            <a:stretch>
              <a:fillRect/>
            </a:stretch>
          </p:blipFill>
          <p:spPr bwMode="auto">
            <a:xfrm>
              <a:off x="1717" y="2130"/>
              <a:ext cx="1483" cy="1112"/>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97325" name="Rectangle 30"/>
            <p:cNvSpPr>
              <a:spLocks noChangeArrowheads="1"/>
            </p:cNvSpPr>
            <p:nvPr/>
          </p:nvSpPr>
          <p:spPr bwMode="auto">
            <a:xfrm>
              <a:off x="2306" y="2221"/>
              <a:ext cx="3583" cy="333"/>
            </a:xfrm>
            <a:prstGeom prst="rect">
              <a:avLst/>
            </a:prstGeom>
            <a:solidFill>
              <a:schemeClr val="tx1"/>
            </a:solidFill>
            <a:ln w="9525">
              <a:solidFill>
                <a:srgbClr val="FFFF00"/>
              </a:solidFill>
              <a:round/>
              <a:headEnd/>
              <a:tailEnd/>
            </a:ln>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rPr>
                <a:t>#2.ANG TULOS SA EUROPA</a:t>
              </a:r>
            </a:p>
          </p:txBody>
        </p:sp>
      </p:grpSp>
      <p:grpSp>
        <p:nvGrpSpPr>
          <p:cNvPr id="6" name="Group 75"/>
          <p:cNvGrpSpPr>
            <a:grpSpLocks/>
          </p:cNvGrpSpPr>
          <p:nvPr/>
        </p:nvGrpSpPr>
        <p:grpSpPr bwMode="auto">
          <a:xfrm>
            <a:off x="636588" y="4030663"/>
            <a:ext cx="8351837" cy="1535112"/>
            <a:chOff x="401" y="2539"/>
            <a:chExt cx="5261" cy="967"/>
          </a:xfrm>
        </p:grpSpPr>
        <p:pic>
          <p:nvPicPr>
            <p:cNvPr id="48159" name="Picture 31"/>
            <p:cNvPicPr>
              <a:picLocks noChangeAspect="1" noChangeArrowheads="1"/>
            </p:cNvPicPr>
            <p:nvPr/>
          </p:nvPicPr>
          <p:blipFill>
            <a:blip r:embed="rId8"/>
            <a:srcRect t="12869"/>
            <a:stretch>
              <a:fillRect/>
            </a:stretch>
          </p:blipFill>
          <p:spPr bwMode="auto">
            <a:xfrm>
              <a:off x="401" y="2539"/>
              <a:ext cx="1668" cy="967"/>
            </a:xfrm>
            <a:prstGeom prst="rect">
              <a:avLst/>
            </a:prstGeom>
            <a:noFill/>
            <a:ln w="76320">
              <a:solidFill>
                <a:srgbClr val="2F8B20"/>
              </a:solidFill>
              <a:miter lim="800000"/>
              <a:headEnd/>
              <a:tailEnd/>
            </a:ln>
            <a:effectLst>
              <a:outerShdw blurRad="63500" dist="71785" dir="2700000" algn="ctr" rotWithShape="0">
                <a:srgbClr val="000000">
                  <a:alpha val="74998"/>
                </a:srgbClr>
              </a:outerShdw>
            </a:effectLst>
          </p:spPr>
        </p:pic>
        <p:sp>
          <p:nvSpPr>
            <p:cNvPr id="97323" name="Rectangle 30"/>
            <p:cNvSpPr>
              <a:spLocks noChangeArrowheads="1"/>
            </p:cNvSpPr>
            <p:nvPr/>
          </p:nvSpPr>
          <p:spPr bwMode="auto">
            <a:xfrm>
              <a:off x="2079" y="3083"/>
              <a:ext cx="3583" cy="333"/>
            </a:xfrm>
            <a:prstGeom prst="rect">
              <a:avLst/>
            </a:prstGeom>
            <a:solidFill>
              <a:schemeClr val="tx1"/>
            </a:solidFill>
            <a:ln w="9525">
              <a:solidFill>
                <a:srgbClr val="FFFF00"/>
              </a:solidFill>
              <a:round/>
              <a:headEnd/>
              <a:tailEnd/>
            </a:ln>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rPr>
                <a:t>#3.ANG TULOS SA ASYA</a:t>
              </a:r>
            </a:p>
          </p:txBody>
        </p:sp>
      </p:grpSp>
      <p:grpSp>
        <p:nvGrpSpPr>
          <p:cNvPr id="7" name="Group 76"/>
          <p:cNvGrpSpPr>
            <a:grpSpLocks/>
          </p:cNvGrpSpPr>
          <p:nvPr/>
        </p:nvGrpSpPr>
        <p:grpSpPr bwMode="auto">
          <a:xfrm>
            <a:off x="1644650" y="5399088"/>
            <a:ext cx="7632700" cy="1628775"/>
            <a:chOff x="1036" y="3401"/>
            <a:chExt cx="4808" cy="1026"/>
          </a:xfrm>
        </p:grpSpPr>
        <p:pic>
          <p:nvPicPr>
            <p:cNvPr id="49183" name="Picture 31"/>
            <p:cNvPicPr>
              <a:picLocks noChangeAspect="1" noChangeArrowheads="1"/>
            </p:cNvPicPr>
            <p:nvPr/>
          </p:nvPicPr>
          <p:blipFill>
            <a:blip r:embed="rId9"/>
            <a:srcRect/>
            <a:stretch>
              <a:fillRect/>
            </a:stretch>
          </p:blipFill>
          <p:spPr bwMode="auto">
            <a:xfrm>
              <a:off x="1036" y="3401"/>
              <a:ext cx="1543" cy="1026"/>
            </a:xfrm>
            <a:prstGeom prst="rect">
              <a:avLst/>
            </a:prstGeom>
            <a:noFill/>
            <a:ln w="76320">
              <a:solidFill>
                <a:srgbClr val="A50021"/>
              </a:solidFill>
              <a:miter lim="800000"/>
              <a:headEnd/>
              <a:tailEnd/>
            </a:ln>
            <a:effectLst>
              <a:outerShdw blurRad="63500" dist="89605" dir="2700000" algn="ctr" rotWithShape="0">
                <a:srgbClr val="000000">
                  <a:alpha val="74998"/>
                </a:srgbClr>
              </a:outerShdw>
            </a:effectLst>
          </p:spPr>
        </p:pic>
        <p:sp>
          <p:nvSpPr>
            <p:cNvPr id="97321" name="Rectangle 30"/>
            <p:cNvSpPr>
              <a:spLocks noChangeArrowheads="1"/>
            </p:cNvSpPr>
            <p:nvPr/>
          </p:nvSpPr>
          <p:spPr bwMode="auto">
            <a:xfrm>
              <a:off x="2261" y="3718"/>
              <a:ext cx="3583" cy="333"/>
            </a:xfrm>
            <a:prstGeom prst="rect">
              <a:avLst/>
            </a:prstGeom>
            <a:solidFill>
              <a:schemeClr val="tx1"/>
            </a:solidFill>
            <a:ln w="9525">
              <a:solidFill>
                <a:srgbClr val="FFFF00"/>
              </a:solidFill>
              <a:round/>
              <a:headEnd/>
              <a:tailEnd/>
            </a:ln>
          </p:spPr>
          <p:txBody>
            <a:bodyPr lIns="90000" tIns="46800" rIns="90000" bIns="46800">
              <a:spAutoFit/>
            </a:bodyPr>
            <a:lstStyle/>
            <a:p>
              <a:pPr>
                <a:lnSpc>
                  <a:spcPct val="100000"/>
                </a:lnSpc>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FF00"/>
                  </a:solidFill>
                </a:rPr>
                <a:t>#4. SA ROMA AT MAGTAMO</a:t>
              </a:r>
            </a:p>
          </p:txBody>
        </p:sp>
      </p:grpSp>
      <p:grpSp>
        <p:nvGrpSpPr>
          <p:cNvPr id="8" name="Group 77"/>
          <p:cNvGrpSpPr>
            <a:grpSpLocks/>
          </p:cNvGrpSpPr>
          <p:nvPr/>
        </p:nvGrpSpPr>
        <p:grpSpPr bwMode="auto">
          <a:xfrm>
            <a:off x="4381500" y="1293813"/>
            <a:ext cx="3302000" cy="4559300"/>
            <a:chOff x="2760" y="815"/>
            <a:chExt cx="2080" cy="2872"/>
          </a:xfrm>
        </p:grpSpPr>
        <p:sp>
          <p:nvSpPr>
            <p:cNvPr id="50211" name="Rectangle 35"/>
            <p:cNvSpPr>
              <a:spLocks noChangeArrowheads="1"/>
            </p:cNvSpPr>
            <p:nvPr/>
          </p:nvSpPr>
          <p:spPr bwMode="auto">
            <a:xfrm>
              <a:off x="2760" y="815"/>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blurRad="63500" dist="134956" dir="2927119" algn="ctr" rotWithShape="0">
                <a:srgbClr val="000000">
                  <a:alpha val="74998"/>
                </a:srgbClr>
              </a:outerShdw>
            </a:effectLst>
          </p:spPr>
          <p:txBody>
            <a:bodyPr wrap="none" lIns="90000" tIns="46800" rIns="90000" bIns="46800" anchor="ctr"/>
            <a:lstStyle/>
            <a:p>
              <a:pPr algn="ctr">
                <a:lnSpc>
                  <a:spcPct val="100000"/>
                </a:lnSpc>
                <a:buFont typeface="Engravers MT"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200">
                  <a:solidFill>
                    <a:srgbClr val="000000"/>
                  </a:solidFill>
                  <a:latin typeface="Engravers MT" pitchFamily="-112" charset="0"/>
                  <a:ea typeface="+mn-ea"/>
                  <a:cs typeface="+mn-cs"/>
                </a:rPr>
                <a:t>       </a:t>
              </a:r>
            </a:p>
          </p:txBody>
        </p:sp>
        <p:sp>
          <p:nvSpPr>
            <p:cNvPr id="97314" name="Rectangle 37"/>
            <p:cNvSpPr>
              <a:spLocks noChangeArrowheads="1"/>
            </p:cNvSpPr>
            <p:nvPr/>
          </p:nvSpPr>
          <p:spPr bwMode="auto">
            <a:xfrm>
              <a:off x="3259" y="1495"/>
              <a:ext cx="1014" cy="604"/>
            </a:xfrm>
            <a:prstGeom prst="rect">
              <a:avLst/>
            </a:prstGeom>
            <a:solidFill>
              <a:schemeClr val="tx1"/>
            </a:solidFill>
            <a:ln w="38100">
              <a:solidFill>
                <a:srgbClr val="008000"/>
              </a:solidFill>
              <a:round/>
              <a:headEnd/>
              <a:tailEnd/>
            </a:ln>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FF00"/>
                  </a:solidFill>
                  <a:latin typeface="Helvetica" charset="0"/>
                </a:rPr>
                <a:t>ANG 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FF00"/>
                  </a:solidFill>
                  <a:latin typeface="Helvetica" charset="0"/>
                </a:rPr>
                <a:t>ISYU SA</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FF00"/>
                  </a:solidFill>
                  <a:latin typeface="Helvetica" charset="0"/>
                </a:rPr>
                <a:t> IGLESIYA</a:t>
              </a:r>
            </a:p>
          </p:txBody>
        </p:sp>
        <p:sp>
          <p:nvSpPr>
            <p:cNvPr id="50214" name="Line 38"/>
            <p:cNvSpPr>
              <a:spLocks noChangeShapeType="1"/>
            </p:cNvSpPr>
            <p:nvPr/>
          </p:nvSpPr>
          <p:spPr bwMode="auto">
            <a:xfrm>
              <a:off x="2995" y="2109"/>
              <a:ext cx="1561" cy="1"/>
            </a:xfrm>
            <a:prstGeom prst="line">
              <a:avLst/>
            </a:prstGeom>
            <a:noFill/>
            <a:ln w="76320">
              <a:solidFill>
                <a:srgbClr val="FFFFFF"/>
              </a:solidFill>
              <a:miter lim="800000"/>
              <a:headEnd/>
              <a:tailEnd/>
            </a:ln>
            <a:effectLst>
              <a:outerShdw blurRad="63500" dist="99193" dir="2381944" algn="ctr" rotWithShape="0">
                <a:srgbClr val="000000">
                  <a:alpha val="74998"/>
                </a:srgbClr>
              </a:outerShdw>
            </a:effectLst>
          </p:spPr>
          <p:txBody>
            <a:bodyPr/>
            <a:lstStyle/>
            <a:p>
              <a:pPr>
                <a:defRPr/>
              </a:pPr>
              <a:endParaRPr lang="en-US">
                <a:ea typeface="+mn-ea"/>
                <a:cs typeface="+mn-cs"/>
              </a:endParaRPr>
            </a:p>
          </p:txBody>
        </p:sp>
        <p:sp>
          <p:nvSpPr>
            <p:cNvPr id="50215" name="Line 39"/>
            <p:cNvSpPr>
              <a:spLocks noChangeShapeType="1"/>
            </p:cNvSpPr>
            <p:nvPr/>
          </p:nvSpPr>
          <p:spPr bwMode="auto">
            <a:xfrm>
              <a:off x="4422" y="2113"/>
              <a:ext cx="1" cy="811"/>
            </a:xfrm>
            <a:prstGeom prst="line">
              <a:avLst/>
            </a:prstGeom>
            <a:noFill/>
            <a:ln w="76320">
              <a:solidFill>
                <a:srgbClr val="FFFFFF"/>
              </a:solidFill>
              <a:miter lim="800000"/>
              <a:headEnd/>
              <a:tailEnd/>
            </a:ln>
            <a:effectLst>
              <a:outerShdw blurRad="63500" dist="99193" dir="2381944" algn="ctr" rotWithShape="0">
                <a:srgbClr val="000000">
                  <a:alpha val="74998"/>
                </a:srgbClr>
              </a:outerShdw>
            </a:effectLst>
          </p:spPr>
          <p:txBody>
            <a:bodyPr/>
            <a:lstStyle/>
            <a:p>
              <a:pPr>
                <a:defRPr/>
              </a:pPr>
              <a:endParaRPr lang="en-US">
                <a:ea typeface="+mn-ea"/>
                <a:cs typeface="+mn-cs"/>
              </a:endParaRPr>
            </a:p>
          </p:txBody>
        </p:sp>
        <p:sp>
          <p:nvSpPr>
            <p:cNvPr id="50216" name="Line 40"/>
            <p:cNvSpPr>
              <a:spLocks noChangeShapeType="1"/>
            </p:cNvSpPr>
            <p:nvPr/>
          </p:nvSpPr>
          <p:spPr bwMode="auto">
            <a:xfrm>
              <a:off x="3121" y="2113"/>
              <a:ext cx="1" cy="1205"/>
            </a:xfrm>
            <a:prstGeom prst="line">
              <a:avLst/>
            </a:prstGeom>
            <a:noFill/>
            <a:ln w="76320">
              <a:solidFill>
                <a:srgbClr val="FFFFFF"/>
              </a:solidFill>
              <a:miter lim="800000"/>
              <a:headEnd/>
              <a:tailEnd/>
            </a:ln>
            <a:effectLst>
              <a:outerShdw blurRad="63500" dist="99193" dir="2381944" algn="ctr" rotWithShape="0">
                <a:srgbClr val="000000">
                  <a:alpha val="74998"/>
                </a:srgbClr>
              </a:outerShdw>
            </a:effectLst>
          </p:spPr>
          <p:txBody>
            <a:bodyPr/>
            <a:lstStyle/>
            <a:p>
              <a:pPr>
                <a:defRPr/>
              </a:pPr>
              <a:endParaRPr lang="en-US">
                <a:ea typeface="+mn-ea"/>
                <a:cs typeface="+mn-cs"/>
              </a:endParaRPr>
            </a:p>
          </p:txBody>
        </p:sp>
        <p:sp>
          <p:nvSpPr>
            <p:cNvPr id="97318" name="Rectangle 41"/>
            <p:cNvSpPr>
              <a:spLocks noChangeArrowheads="1"/>
            </p:cNvSpPr>
            <p:nvPr/>
          </p:nvSpPr>
          <p:spPr bwMode="auto">
            <a:xfrm>
              <a:off x="3032" y="1042"/>
              <a:ext cx="1451"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(Ang 21 na mga Aklat)‏</a:t>
              </a:r>
            </a:p>
          </p:txBody>
        </p:sp>
        <p:sp>
          <p:nvSpPr>
            <p:cNvPr id="97319" name="Rectangle 42"/>
            <p:cNvSpPr>
              <a:spLocks noChangeArrowheads="1"/>
            </p:cNvSpPr>
            <p:nvPr/>
          </p:nvSpPr>
          <p:spPr bwMode="auto">
            <a:xfrm>
              <a:off x="3261" y="2257"/>
              <a:ext cx="1075"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a:t>
              </a:r>
            </a:p>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Sulat</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p:txBody>
        </p:sp>
      </p:grpSp>
      <p:sp>
        <p:nvSpPr>
          <p:cNvPr id="50219" name="AutoShape 43"/>
          <p:cNvSpPr>
            <a:spLocks noChangeArrowheads="1"/>
          </p:cNvSpPr>
          <p:nvPr/>
        </p:nvSpPr>
        <p:spPr bwMode="auto">
          <a:xfrm>
            <a:off x="5173663" y="3525838"/>
            <a:ext cx="1727200" cy="1079500"/>
          </a:xfrm>
          <a:prstGeom prst="roundRect">
            <a:avLst>
              <a:gd name="adj" fmla="val 16667"/>
            </a:avLst>
          </a:prstGeom>
          <a:noFill/>
          <a:ln w="76320">
            <a:solidFill>
              <a:srgbClr val="FC0128"/>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0209" name="Rectangle 33"/>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9" presetClass="entr" presetSubtype="0" fill="hold" grpId="0" nodeType="afterEffect">
                                  <p:stCondLst>
                                    <p:cond delay="0"/>
                                  </p:stCondLst>
                                  <p:childTnLst>
                                    <p:set>
                                      <p:cBhvr>
                                        <p:cTn id="13" dur="1" fill="hold">
                                          <p:stCondLst>
                                            <p:cond delay="0"/>
                                          </p:stCondLst>
                                        </p:cTn>
                                        <p:tgtEl>
                                          <p:spTgt spid="243758"/>
                                        </p:tgtEl>
                                        <p:attrNameLst>
                                          <p:attrName>style.visibility</p:attrName>
                                        </p:attrNameLst>
                                      </p:cBhvr>
                                      <p:to>
                                        <p:strVal val="visible"/>
                                      </p:to>
                                    </p:set>
                                    <p:anim calcmode="lin" valueType="num">
                                      <p:cBhvr>
                                        <p:cTn id="14" dur="1000" fill="hold"/>
                                        <p:tgtEl>
                                          <p:spTgt spid="243758"/>
                                        </p:tgtEl>
                                        <p:attrNameLst>
                                          <p:attrName>ppt_x</p:attrName>
                                        </p:attrNameLst>
                                      </p:cBhvr>
                                      <p:tavLst>
                                        <p:tav tm="0">
                                          <p:val>
                                            <p:strVal val="#ppt_x-.2"/>
                                          </p:val>
                                        </p:tav>
                                        <p:tav tm="100000">
                                          <p:val>
                                            <p:strVal val="#ppt_x"/>
                                          </p:val>
                                        </p:tav>
                                      </p:tavLst>
                                    </p:anim>
                                    <p:anim calcmode="lin" valueType="num">
                                      <p:cBhvr>
                                        <p:cTn id="15" dur="1000" fill="hold"/>
                                        <p:tgtEl>
                                          <p:spTgt spid="24375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37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243758"/>
                                        </p:tgtEl>
                                      </p:cBhvr>
                                    </p:animEffect>
                                    <p:set>
                                      <p:cBhvr>
                                        <p:cTn id="21" dur="1" fill="hold">
                                          <p:stCondLst>
                                            <p:cond delay="499"/>
                                          </p:stCondLst>
                                        </p:cTn>
                                        <p:tgtEl>
                                          <p:spTgt spid="243758"/>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ppt_x</p:attrName>
                                        </p:attrNameLst>
                                      </p:cBhvr>
                                      <p:tavLst>
                                        <p:tav tm="0">
                                          <p:val>
                                            <p:strVal val="#ppt_x-.2"/>
                                          </p:val>
                                        </p:tav>
                                        <p:tav tm="100000">
                                          <p:val>
                                            <p:strVal val="#ppt_x"/>
                                          </p:val>
                                        </p:tav>
                                      </p:tavLst>
                                    </p:anim>
                                    <p:anim calcmode="lin" valueType="num">
                                      <p:cBhvr>
                                        <p:cTn id="2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ppt_x</p:attrName>
                                        </p:attrNameLst>
                                      </p:cBhvr>
                                      <p:tavLst>
                                        <p:tav tm="0">
                                          <p:val>
                                            <p:strVal val="#ppt_x-.2"/>
                                          </p:val>
                                        </p:tav>
                                        <p:tav tm="100000">
                                          <p:val>
                                            <p:strVal val="#ppt_x"/>
                                          </p:val>
                                        </p:tav>
                                      </p:tavLst>
                                    </p:anim>
                                    <p:anim calcmode="lin" valueType="num">
                                      <p:cBhvr>
                                        <p:cTn id="3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ppt_x</p:attrName>
                                        </p:attrNameLst>
                                      </p:cBhvr>
                                      <p:tavLst>
                                        <p:tav tm="0">
                                          <p:val>
                                            <p:strVal val="#ppt_x-.2"/>
                                          </p:val>
                                        </p:tav>
                                        <p:tav tm="100000">
                                          <p:val>
                                            <p:strVal val="#ppt_x"/>
                                          </p:val>
                                        </p:tav>
                                      </p:tavLst>
                                    </p:anim>
                                    <p:anim calcmode="lin" valueType="num">
                                      <p:cBhvr>
                                        <p:cTn id="4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2" dur="10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ppt_x</p:attrName>
                                        </p:attrNameLst>
                                      </p:cBhvr>
                                      <p:tavLst>
                                        <p:tav tm="0">
                                          <p:val>
                                            <p:strVal val="#ppt_x-.2"/>
                                          </p:val>
                                        </p:tav>
                                        <p:tav tm="100000">
                                          <p:val>
                                            <p:strVal val="#ppt_x"/>
                                          </p:val>
                                        </p:tav>
                                      </p:tavLst>
                                    </p:anim>
                                    <p:anim calcmode="lin" valueType="num">
                                      <p:cBhvr>
                                        <p:cTn id="4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9" dur="1000"/>
                                        <p:tgtEl>
                                          <p:spTgt spid="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ppt_x</p:attrName>
                                        </p:attrNameLst>
                                      </p:cBhvr>
                                      <p:tavLst>
                                        <p:tav tm="0">
                                          <p:val>
                                            <p:strVal val="#ppt_x-.2"/>
                                          </p:val>
                                        </p:tav>
                                        <p:tav tm="100000">
                                          <p:val>
                                            <p:strVal val="#ppt_x"/>
                                          </p:val>
                                        </p:tav>
                                      </p:tavLst>
                                    </p:anim>
                                    <p:anim calcmode="lin" valueType="num">
                                      <p:cBhvr>
                                        <p:cTn id="5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56" dur="1000"/>
                                        <p:tgtEl>
                                          <p:spTgt spid="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50209"/>
                                        </p:tgtEl>
                                        <p:attrNameLst>
                                          <p:attrName>style.visibility</p:attrName>
                                        </p:attrNameLst>
                                      </p:cBhvr>
                                      <p:to>
                                        <p:strVal val="visible"/>
                                      </p:to>
                                    </p:set>
                                    <p:animEffect transition="in" filter="wipe(up)">
                                      <p:cBhvr>
                                        <p:cTn id="61" dur="500"/>
                                        <p:tgtEl>
                                          <p:spTgt spid="5020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9"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ppt_x</p:attrName>
                                        </p:attrNameLst>
                                      </p:cBhvr>
                                      <p:tavLst>
                                        <p:tav tm="0">
                                          <p:val>
                                            <p:strVal val="#ppt_x-.2"/>
                                          </p:val>
                                        </p:tav>
                                        <p:tav tm="100000">
                                          <p:val>
                                            <p:strVal val="#ppt_x"/>
                                          </p:val>
                                        </p:tav>
                                      </p:tavLst>
                                    </p:anim>
                                    <p:anim calcmode="lin" valueType="num">
                                      <p:cBhvr>
                                        <p:cTn id="6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68" dur="1000"/>
                                        <p:tgtEl>
                                          <p:spTgt spid="8"/>
                                        </p:tgtEl>
                                      </p:cBhvr>
                                    </p:animEffect>
                                  </p:childTnLst>
                                </p:cTn>
                              </p:par>
                            </p:childTnLst>
                          </p:cTn>
                        </p:par>
                        <p:par>
                          <p:cTn id="69" fill="hold" nodeType="afterGroup">
                            <p:stCondLst>
                              <p:cond delay="1000"/>
                            </p:stCondLst>
                            <p:childTnLst>
                              <p:par>
                                <p:cTn id="70" presetID="29" presetClass="entr" presetSubtype="0" fill="hold" grpId="0" nodeType="afterEffect">
                                  <p:stCondLst>
                                    <p:cond delay="0"/>
                                  </p:stCondLst>
                                  <p:childTnLst>
                                    <p:set>
                                      <p:cBhvr>
                                        <p:cTn id="71" dur="1" fill="hold">
                                          <p:stCondLst>
                                            <p:cond delay="0"/>
                                          </p:stCondLst>
                                        </p:cTn>
                                        <p:tgtEl>
                                          <p:spTgt spid="50219"/>
                                        </p:tgtEl>
                                        <p:attrNameLst>
                                          <p:attrName>style.visibility</p:attrName>
                                        </p:attrNameLst>
                                      </p:cBhvr>
                                      <p:to>
                                        <p:strVal val="visible"/>
                                      </p:to>
                                    </p:set>
                                    <p:anim calcmode="lin" valueType="num">
                                      <p:cBhvr>
                                        <p:cTn id="72" dur="1000" fill="hold"/>
                                        <p:tgtEl>
                                          <p:spTgt spid="50219"/>
                                        </p:tgtEl>
                                        <p:attrNameLst>
                                          <p:attrName>ppt_x</p:attrName>
                                        </p:attrNameLst>
                                      </p:cBhvr>
                                      <p:tavLst>
                                        <p:tav tm="0">
                                          <p:val>
                                            <p:strVal val="#ppt_x-.2"/>
                                          </p:val>
                                        </p:tav>
                                        <p:tav tm="100000">
                                          <p:val>
                                            <p:strVal val="#ppt_x"/>
                                          </p:val>
                                        </p:tav>
                                      </p:tavLst>
                                    </p:anim>
                                    <p:anim calcmode="lin" valueType="num">
                                      <p:cBhvr>
                                        <p:cTn id="73" dur="1000" fill="hold"/>
                                        <p:tgtEl>
                                          <p:spTgt spid="50219"/>
                                        </p:tgtEl>
                                        <p:attrNameLst>
                                          <p:attrName>ppt_y</p:attrName>
                                        </p:attrNameLst>
                                      </p:cBhvr>
                                      <p:tavLst>
                                        <p:tav tm="0">
                                          <p:val>
                                            <p:strVal val="#ppt_y"/>
                                          </p:val>
                                        </p:tav>
                                        <p:tav tm="100000">
                                          <p:val>
                                            <p:strVal val="#ppt_y"/>
                                          </p:val>
                                        </p:tav>
                                      </p:tavLst>
                                    </p:anim>
                                    <p:animEffect transition="in" filter="wipe(right)" prLst="gradientSize: 0.1">
                                      <p:cBhvr>
                                        <p:cTn id="74" dur="1000"/>
                                        <p:tgtEl>
                                          <p:spTgt spid="50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58" grpId="0" animBg="1"/>
      <p:bldP spid="243758" grpId="1" animBg="1"/>
      <p:bldP spid="50219" grpId="0" animBg="1"/>
      <p:bldP spid="502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852488" y="1365250"/>
            <a:ext cx="3295650" cy="1492250"/>
            <a:chOff x="310" y="782"/>
            <a:chExt cx="2076" cy="940"/>
          </a:xfrm>
        </p:grpSpPr>
        <p:sp>
          <p:nvSpPr>
            <p:cNvPr id="99359" name="Rectangle 2"/>
            <p:cNvSpPr>
              <a:spLocks noChangeArrowheads="1"/>
            </p:cNvSpPr>
            <p:nvPr/>
          </p:nvSpPr>
          <p:spPr bwMode="auto">
            <a:xfrm>
              <a:off x="310" y="782"/>
              <a:ext cx="2076" cy="94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99360" name="Text Box 3"/>
            <p:cNvSpPr txBox="1">
              <a:spLocks noChangeArrowheads="1"/>
            </p:cNvSpPr>
            <p:nvPr/>
          </p:nvSpPr>
          <p:spPr bwMode="auto">
            <a:xfrm>
              <a:off x="401" y="815"/>
              <a:ext cx="1737"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00"/>
                </a:buClr>
                <a:buFont typeface="Helvetica" charset="0"/>
                <a:buNone/>
              </a:pPr>
              <a:r>
                <a:rPr lang="en-GB" b="1">
                  <a:solidFill>
                    <a:srgbClr val="FFFF00"/>
                  </a:solidFill>
                  <a:latin typeface="Helvetica" charset="0"/>
                </a:rPr>
                <a:t>Mga Taon sa Pagsulat:</a:t>
              </a:r>
            </a:p>
            <a:p>
              <a:pPr algn="ctr">
                <a:lnSpc>
                  <a:spcPct val="100000"/>
                </a:lnSpc>
                <a:spcBef>
                  <a:spcPts val="1500"/>
                </a:spcBef>
                <a:buClr>
                  <a:srgbClr val="FFFF00"/>
                </a:buClr>
                <a:buFont typeface="Helvetica" charset="0"/>
                <a:buNone/>
              </a:pPr>
              <a:r>
                <a:rPr lang="en-GB" b="1">
                  <a:solidFill>
                    <a:srgbClr val="FFFF00"/>
                  </a:solidFill>
                  <a:latin typeface="Helvetica" charset="0"/>
                </a:rPr>
                <a:t>A.D. 50s - 90s</a:t>
              </a:r>
            </a:p>
          </p:txBody>
        </p:sp>
      </p:grpSp>
      <p:grpSp>
        <p:nvGrpSpPr>
          <p:cNvPr id="3" name="Group 47"/>
          <p:cNvGrpSpPr>
            <a:grpSpLocks/>
          </p:cNvGrpSpPr>
          <p:nvPr/>
        </p:nvGrpSpPr>
        <p:grpSpPr bwMode="auto">
          <a:xfrm>
            <a:off x="4165600" y="120650"/>
            <a:ext cx="2735263" cy="7651750"/>
            <a:chOff x="1989" y="76"/>
            <a:chExt cx="1723" cy="4820"/>
          </a:xfrm>
        </p:grpSpPr>
        <p:sp>
          <p:nvSpPr>
            <p:cNvPr id="99341" name="Rectangle 16"/>
            <p:cNvSpPr>
              <a:spLocks noChangeArrowheads="1"/>
            </p:cNvSpPr>
            <p:nvPr/>
          </p:nvSpPr>
          <p:spPr bwMode="auto">
            <a:xfrm>
              <a:off x="2306" y="287"/>
              <a:ext cx="1257" cy="43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grpSp>
          <p:nvGrpSpPr>
            <p:cNvPr id="99342" name="Group 44"/>
            <p:cNvGrpSpPr>
              <a:grpSpLocks/>
            </p:cNvGrpSpPr>
            <p:nvPr/>
          </p:nvGrpSpPr>
          <p:grpSpPr bwMode="auto">
            <a:xfrm>
              <a:off x="1989" y="76"/>
              <a:ext cx="1723" cy="4820"/>
              <a:chOff x="2034" y="0"/>
              <a:chExt cx="1723" cy="4820"/>
            </a:xfrm>
          </p:grpSpPr>
          <p:sp>
            <p:nvSpPr>
              <p:cNvPr id="99343" name="Rectangle 17"/>
              <p:cNvSpPr>
                <a:spLocks noChangeArrowheads="1"/>
              </p:cNvSpPr>
              <p:nvPr/>
            </p:nvSpPr>
            <p:spPr bwMode="auto">
              <a:xfrm>
                <a:off x="2261" y="283"/>
                <a:ext cx="1319"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99344" name="Group 43"/>
              <p:cNvGrpSpPr>
                <a:grpSpLocks/>
              </p:cNvGrpSpPr>
              <p:nvPr/>
            </p:nvGrpSpPr>
            <p:grpSpPr bwMode="auto">
              <a:xfrm>
                <a:off x="2034" y="0"/>
                <a:ext cx="1723" cy="4820"/>
                <a:chOff x="2034" y="0"/>
                <a:chExt cx="1723" cy="4820"/>
              </a:xfrm>
            </p:grpSpPr>
            <p:sp>
              <p:nvSpPr>
                <p:cNvPr id="99345" name="Rectangle 13"/>
                <p:cNvSpPr>
                  <a:spLocks noChangeArrowheads="1"/>
                </p:cNvSpPr>
                <p:nvPr/>
              </p:nvSpPr>
              <p:spPr bwMode="auto">
                <a:xfrm>
                  <a:off x="2398" y="731"/>
                  <a:ext cx="1257" cy="408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grpSp>
              <p:nvGrpSpPr>
                <p:cNvPr id="99346" name="Group 18"/>
                <p:cNvGrpSpPr>
                  <a:grpSpLocks/>
                </p:cNvGrpSpPr>
                <p:nvPr/>
              </p:nvGrpSpPr>
              <p:grpSpPr bwMode="auto">
                <a:xfrm>
                  <a:off x="2549" y="1218"/>
                  <a:ext cx="1098" cy="2629"/>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grpSp>
              <p:nvGrpSpPr>
                <p:cNvPr id="99347" name="Group 41"/>
                <p:cNvGrpSpPr>
                  <a:grpSpLocks/>
                </p:cNvGrpSpPr>
                <p:nvPr/>
              </p:nvGrpSpPr>
              <p:grpSpPr bwMode="auto">
                <a:xfrm>
                  <a:off x="2034" y="0"/>
                  <a:ext cx="1723" cy="3983"/>
                  <a:chOff x="2034" y="0"/>
                  <a:chExt cx="1723" cy="3983"/>
                </a:xfrm>
              </p:grpSpPr>
              <p:sp>
                <p:nvSpPr>
                  <p:cNvPr id="99348" name="Rectangle 15"/>
                  <p:cNvSpPr>
                    <a:spLocks noChangeArrowheads="1"/>
                  </p:cNvSpPr>
                  <p:nvPr/>
                </p:nvSpPr>
                <p:spPr bwMode="auto">
                  <a:xfrm>
                    <a:off x="2034" y="0"/>
                    <a:ext cx="172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grpSp>
                <p:nvGrpSpPr>
                  <p:cNvPr id="99349" name="Group 26"/>
                  <p:cNvGrpSpPr>
                    <a:grpSpLocks/>
                  </p:cNvGrpSpPr>
                  <p:nvPr/>
                </p:nvGrpSpPr>
                <p:grpSpPr bwMode="auto">
                  <a:xfrm>
                    <a:off x="2488" y="588"/>
                    <a:ext cx="1124" cy="3395"/>
                    <a:chOff x="2499" y="649"/>
                    <a:chExt cx="1124" cy="3395"/>
                  </a:xfrm>
                </p:grpSpPr>
                <p:sp>
                  <p:nvSpPr>
                    <p:cNvPr id="99350" name="Rectangle 27"/>
                    <p:cNvSpPr>
                      <a:spLocks noChangeArrowheads="1"/>
                    </p:cNvSpPr>
                    <p:nvPr/>
                  </p:nvSpPr>
                  <p:spPr bwMode="auto">
                    <a:xfrm>
                      <a:off x="2499" y="649"/>
                      <a:ext cx="1114"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99351" name="Rectangle 28"/>
                    <p:cNvSpPr>
                      <a:spLocks noChangeArrowheads="1"/>
                    </p:cNvSpPr>
                    <p:nvPr/>
                  </p:nvSpPr>
                  <p:spPr bwMode="auto">
                    <a:xfrm>
                      <a:off x="2509" y="3112"/>
                      <a:ext cx="1114"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Mga Sulat</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 galing</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 sa Iba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grpSp>
          </p:grpSp>
        </p:grpSp>
      </p:grpSp>
      <p:grpSp>
        <p:nvGrpSpPr>
          <p:cNvPr id="9" name="Group 46"/>
          <p:cNvGrpSpPr>
            <a:grpSpLocks/>
          </p:cNvGrpSpPr>
          <p:nvPr/>
        </p:nvGrpSpPr>
        <p:grpSpPr bwMode="auto">
          <a:xfrm>
            <a:off x="6819900" y="1257300"/>
            <a:ext cx="3238500" cy="6515100"/>
            <a:chOff x="3758" y="792"/>
            <a:chExt cx="2040" cy="4104"/>
          </a:xfrm>
        </p:grpSpPr>
        <p:sp>
          <p:nvSpPr>
            <p:cNvPr id="99339" name="Rectangle 30"/>
            <p:cNvSpPr>
              <a:spLocks noChangeArrowheads="1"/>
            </p:cNvSpPr>
            <p:nvPr/>
          </p:nvSpPr>
          <p:spPr bwMode="auto">
            <a:xfrm>
              <a:off x="3759" y="792"/>
              <a:ext cx="2039" cy="410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99340" name="Rectangle 31"/>
            <p:cNvSpPr>
              <a:spLocks noChangeArrowheads="1"/>
            </p:cNvSpPr>
            <p:nvPr/>
          </p:nvSpPr>
          <p:spPr bwMode="auto">
            <a:xfrm>
              <a:off x="3758" y="815"/>
              <a:ext cx="1977" cy="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218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500" b="1" i="1">
                  <a:solidFill>
                    <a:srgbClr val="FFFFFF"/>
                  </a:solidFill>
                  <a:latin typeface="Helvetica" charset="0"/>
                </a:rPr>
                <a:t>ANG MGA KALATAS</a:t>
              </a:r>
            </a:p>
            <a:p>
              <a:pPr>
                <a:lnSpc>
                  <a:spcPct val="100000"/>
                </a:lnSpc>
                <a:spcBef>
                  <a:spcPts val="12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00"/>
                  </a:solidFill>
                  <a:latin typeface="Helvetica" charset="0"/>
                </a:rPr>
                <a:t>Ito ay tungkol sa hindi pa nasiyasat na mga isyu na nangangailangan  ng bago at mahalagang  pagtuturo sa pamumuno ng mga bagong organismo ...</a:t>
              </a:r>
            </a:p>
            <a:p>
              <a:pPr>
                <a:lnSpc>
                  <a:spcPct val="100000"/>
                </a:lnSpc>
                <a:spcBef>
                  <a:spcPts val="150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00"/>
                  </a:solidFill>
                  <a:latin typeface="Helvetica" charset="0"/>
                </a:rPr>
                <a:t>Ang EKLESIYA</a:t>
              </a:r>
              <a:r>
                <a:rPr lang="en-GB" b="1" i="1">
                  <a:solidFill>
                    <a:srgbClr val="FFFF00"/>
                  </a:solidFill>
                  <a:latin typeface="Helvetica" charset="0"/>
                </a:rPr>
                <a:t>,</a:t>
              </a:r>
              <a:r>
                <a:rPr lang="en-GB" b="1">
                  <a:solidFill>
                    <a:srgbClr val="FFFF00"/>
                  </a:solidFill>
                  <a:latin typeface="Helvetica" charset="0"/>
                </a:rPr>
                <a:t> </a:t>
              </a:r>
            </a:p>
            <a:p>
              <a:pPr>
                <a:lnSpc>
                  <a:spcPct val="100000"/>
                </a:lnSpc>
                <a:spcBef>
                  <a:spcPts val="150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00"/>
                  </a:solidFill>
                  <a:latin typeface="Helvetica" charset="0"/>
                </a:rPr>
                <a:t>        Ang </a:t>
              </a:r>
              <a:r>
                <a:rPr lang="en-GB" b="1" i="1">
                  <a:solidFill>
                    <a:srgbClr val="FFFF00"/>
                  </a:solidFill>
                  <a:latin typeface="Helvetica" charset="0"/>
                </a:rPr>
                <a:t>IGLESIYA</a:t>
              </a:r>
              <a:r>
                <a:rPr lang="en-GB" b="1">
                  <a:solidFill>
                    <a:srgbClr val="FFFF00"/>
                  </a:solidFill>
                  <a:latin typeface="Helvetica" charset="0"/>
                </a:rPr>
                <a:t>.</a:t>
              </a:r>
            </a:p>
            <a:p>
              <a:pPr>
                <a:lnSpc>
                  <a:spcPct val="100000"/>
                </a:lnSpc>
                <a:spcBef>
                  <a:spcPts val="1250"/>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00"/>
                  </a:solidFill>
                  <a:latin typeface="Helvetica" charset="0"/>
                </a:rPr>
                <a:t>Marami sa mga Sulat ay kay  Pablo …at ang iba ay galing sa mga </a:t>
              </a:r>
              <a:r>
                <a:rPr lang="ja-JP" altLang="en-GB" sz="2000" b="1">
                  <a:solidFill>
                    <a:srgbClr val="FFFF00"/>
                  </a:solidFill>
                  <a:latin typeface="Helvetica" charset="0"/>
                </a:rPr>
                <a:t>“</a:t>
              </a:r>
              <a:r>
                <a:rPr lang="en-GB" altLang="ja-JP" sz="2000" b="1">
                  <a:solidFill>
                    <a:srgbClr val="FFFF00"/>
                  </a:solidFill>
                  <a:latin typeface="Helvetica" charset="0"/>
                </a:rPr>
                <a:t>Ibang Manunulat.</a:t>
              </a:r>
              <a:r>
                <a:rPr lang="ja-JP" altLang="en-GB" sz="2000" b="1">
                  <a:solidFill>
                    <a:srgbClr val="FFFF00"/>
                  </a:solidFill>
                  <a:latin typeface="Helvetica" charset="0"/>
                </a:rPr>
                <a:t>”</a:t>
              </a:r>
              <a:endParaRPr lang="en-GB" sz="2000" b="1">
                <a:solidFill>
                  <a:srgbClr val="FFFF00"/>
                </a:solidFill>
                <a:latin typeface="Helvetica" charset="0"/>
              </a:endParaRPr>
            </a:p>
          </p:txBody>
        </p:sp>
      </p:grpSp>
      <p:sp>
        <p:nvSpPr>
          <p:cNvPr id="51232" name="Oval 32"/>
          <p:cNvSpPr>
            <a:spLocks noChangeArrowheads="1"/>
          </p:cNvSpPr>
          <p:nvPr/>
        </p:nvSpPr>
        <p:spPr bwMode="auto">
          <a:xfrm>
            <a:off x="4492625" y="5080000"/>
            <a:ext cx="2192338" cy="1016000"/>
          </a:xfrm>
          <a:prstGeom prst="ellipse">
            <a:avLst/>
          </a:prstGeom>
          <a:noFill/>
          <a:ln w="76320">
            <a:solidFill>
              <a:srgbClr val="FC0128"/>
            </a:solidFill>
            <a:miter lim="800000"/>
            <a:headEnd/>
            <a:tailEnd/>
          </a:ln>
          <a:effectLst>
            <a:outerShdw blurRad="63500" dist="71785" dir="2700000" algn="ctr" rotWithShape="0">
              <a:srgbClr val="080808">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1233" name="Oval 33"/>
          <p:cNvSpPr>
            <a:spLocks noChangeArrowheads="1"/>
          </p:cNvSpPr>
          <p:nvPr/>
        </p:nvSpPr>
        <p:spPr bwMode="auto">
          <a:xfrm>
            <a:off x="4565650" y="1149350"/>
            <a:ext cx="2192338" cy="1016000"/>
          </a:xfrm>
          <a:prstGeom prst="ellipse">
            <a:avLst/>
          </a:prstGeom>
          <a:noFill/>
          <a:ln w="76320">
            <a:solidFill>
              <a:srgbClr val="FC0128"/>
            </a:solidFill>
            <a:miter lim="800000"/>
            <a:headEnd/>
            <a:tailEnd/>
          </a:ln>
          <a:effectLst>
            <a:outerShdw blurRad="63500" dist="71785" dir="2700000" algn="ctr" rotWithShape="0">
              <a:srgbClr val="080808">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9334"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51235" name="Oval 35"/>
          <p:cNvSpPr>
            <a:spLocks noChangeArrowheads="1"/>
          </p:cNvSpPr>
          <p:nvPr/>
        </p:nvSpPr>
        <p:spPr bwMode="auto">
          <a:xfrm>
            <a:off x="6672263" y="4894263"/>
            <a:ext cx="3397250" cy="1358900"/>
          </a:xfrm>
          <a:prstGeom prst="ellipse">
            <a:avLst/>
          </a:prstGeom>
          <a:noFill/>
          <a:ln w="76320">
            <a:solidFill>
              <a:srgbClr val="FC0128"/>
            </a:solidFill>
            <a:miter lim="800000"/>
            <a:headEnd/>
            <a:tailEnd/>
          </a:ln>
          <a:effectLst>
            <a:outerShdw blurRad="63500" dist="71785" dir="2700000" algn="ctr" rotWithShape="0">
              <a:srgbClr val="080808">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9336"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99337"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99338"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51235"/>
                                        </p:tgtEl>
                                        <p:attrNameLst>
                                          <p:attrName>style.visibility</p:attrName>
                                        </p:attrNameLst>
                                      </p:cBhvr>
                                      <p:to>
                                        <p:strVal val="visible"/>
                                      </p:to>
                                    </p:set>
                                    <p:anim calcmode="lin" valueType="num">
                                      <p:cBhvr additive="base">
                                        <p:cTn id="20" dur="500" fill="hold"/>
                                        <p:tgtEl>
                                          <p:spTgt spid="51235"/>
                                        </p:tgtEl>
                                        <p:attrNameLst>
                                          <p:attrName>ppt_x</p:attrName>
                                        </p:attrNameLst>
                                      </p:cBhvr>
                                      <p:tavLst>
                                        <p:tav tm="0">
                                          <p:val>
                                            <p:strVal val="#ppt_x"/>
                                          </p:val>
                                        </p:tav>
                                        <p:tav tm="100000">
                                          <p:val>
                                            <p:strVal val="#ppt_x"/>
                                          </p:val>
                                        </p:tav>
                                      </p:tavLst>
                                    </p:anim>
                                    <p:anim calcmode="lin" valueType="num">
                                      <p:cBhvr additive="base">
                                        <p:cTn id="21" dur="500" fill="hold"/>
                                        <p:tgtEl>
                                          <p:spTgt spid="51235"/>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51233"/>
                                        </p:tgtEl>
                                        <p:attrNameLst>
                                          <p:attrName>style.visibility</p:attrName>
                                        </p:attrNameLst>
                                      </p:cBhvr>
                                      <p:to>
                                        <p:strVal val="visible"/>
                                      </p:to>
                                    </p:set>
                                    <p:anim calcmode="lin" valueType="num">
                                      <p:cBhvr>
                                        <p:cTn id="25" dur="500" fill="hold"/>
                                        <p:tgtEl>
                                          <p:spTgt spid="51233"/>
                                        </p:tgtEl>
                                        <p:attrNameLst>
                                          <p:attrName>ppt_x</p:attrName>
                                        </p:attrNameLst>
                                      </p:cBhvr>
                                      <p:tavLst>
                                        <p:tav tm="100000">
                                          <p:val>
                                            <p:strVal val="0-#ppt_w/2"/>
                                          </p:val>
                                        </p:tav>
                                        <p:tav>
                                          <p:val>
                                            <p:strVal val="#ppt_x"/>
                                          </p:val>
                                        </p:tav>
                                      </p:tavLst>
                                    </p:anim>
                                    <p:anim calcmode="lin" valueType="num">
                                      <p:cBhvr>
                                        <p:cTn id="26" dur="500" fill="hold"/>
                                        <p:tgtEl>
                                          <p:spTgt spid="51233"/>
                                        </p:tgtEl>
                                        <p:attrNameLst>
                                          <p:attrName>ppt_y</p:attrName>
                                        </p:attrNameLst>
                                      </p:cBhvr>
                                      <p:tavLst>
                                        <p:tav tm="100000">
                                          <p:val>
                                            <p:strVal val="#ppt_y"/>
                                          </p:val>
                                        </p:tav>
                                        <p:tav>
                                          <p:val>
                                            <p:strVal val="#ppt_y"/>
                                          </p:val>
                                        </p:tav>
                                      </p:tavLst>
                                    </p:anim>
                                  </p:childTnLst>
                                </p:cTn>
                              </p:par>
                            </p:childTnLst>
                          </p:cTn>
                        </p:par>
                        <p:par>
                          <p:cTn id="27" fill="hold" nodeType="afterGroup">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51232"/>
                                        </p:tgtEl>
                                        <p:attrNameLst>
                                          <p:attrName>style.visibility</p:attrName>
                                        </p:attrNameLst>
                                      </p:cBhvr>
                                      <p:to>
                                        <p:strVal val="visible"/>
                                      </p:to>
                                    </p:set>
                                    <p:anim calcmode="lin" valueType="num">
                                      <p:cBhvr>
                                        <p:cTn id="30" dur="500" fill="hold"/>
                                        <p:tgtEl>
                                          <p:spTgt spid="51232"/>
                                        </p:tgtEl>
                                        <p:attrNameLst>
                                          <p:attrName>ppt_x</p:attrName>
                                        </p:attrNameLst>
                                      </p:cBhvr>
                                      <p:tavLst>
                                        <p:tav tm="100000">
                                          <p:val>
                                            <p:strVal val="0-#ppt_w/2"/>
                                          </p:val>
                                        </p:tav>
                                        <p:tav>
                                          <p:val>
                                            <p:strVal val="#ppt_x"/>
                                          </p:val>
                                        </p:tav>
                                      </p:tavLst>
                                    </p:anim>
                                    <p:anim calcmode="lin" valueType="num">
                                      <p:cBhvr>
                                        <p:cTn id="31" dur="500" fill="hold"/>
                                        <p:tgtEl>
                                          <p:spTgt spid="51232"/>
                                        </p:tgtEl>
                                        <p:attrNameLst>
                                          <p:attrName>ppt_y</p:attrName>
                                        </p:attrNameLst>
                                      </p:cBhvr>
                                      <p:tavLst>
                                        <p:tav tm="100000">
                                          <p:val>
                                            <p:strVal val="#ppt_y"/>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ppt_x</p:attrName>
                                        </p:attrNameLst>
                                      </p:cBhvr>
                                      <p:tavLst>
                                        <p:tav tm="0">
                                          <p:val>
                                            <p:strVal val="#ppt_x-.2"/>
                                          </p:val>
                                        </p:tav>
                                        <p:tav tm="100000">
                                          <p:val>
                                            <p:strVal val="#ppt_x"/>
                                          </p:val>
                                        </p:tav>
                                      </p:tavLst>
                                    </p:anim>
                                    <p:anim calcmode="lin" valueType="num">
                                      <p:cBhvr>
                                        <p:cTn id="3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534988" y="198438"/>
            <a:ext cx="9043987" cy="7415212"/>
          </a:xfrm>
          <a:prstGeom prst="rect">
            <a:avLst/>
          </a:prstGeom>
          <a:noFill/>
          <a:ln w="7632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01378" name="Rectangle 3"/>
          <p:cNvSpPr>
            <a:spLocks noChangeArrowheads="1"/>
          </p:cNvSpPr>
          <p:nvPr/>
        </p:nvSpPr>
        <p:spPr bwMode="auto">
          <a:xfrm>
            <a:off x="1103313" y="3260725"/>
            <a:ext cx="446087" cy="400050"/>
          </a:xfrm>
          <a:prstGeom prst="rect">
            <a:avLst/>
          </a:prstGeom>
          <a:solidFill>
            <a:srgbClr val="3870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79" name="Text Box 4"/>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01380" name="Rectangle 5"/>
          <p:cNvSpPr>
            <a:spLocks noChangeArrowheads="1"/>
          </p:cNvSpPr>
          <p:nvPr/>
        </p:nvSpPr>
        <p:spPr bwMode="auto">
          <a:xfrm>
            <a:off x="8716963"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01381" name="Text Box 6"/>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49</a:t>
            </a:r>
          </a:p>
        </p:txBody>
      </p:sp>
      <p:sp>
        <p:nvSpPr>
          <p:cNvPr id="52231" name="Oval 7"/>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2" name="Oval 8"/>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3" name="Oval 9"/>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4" name="Oval 10"/>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5" name="Oval 11"/>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6" name="Oval 12"/>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7" name="Oval 13"/>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8" name="Oval 14"/>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39" name="Oval 15"/>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0" name="Oval 16"/>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1" name="Oval 17"/>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2" name="Oval 18"/>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3" name="Oval 19"/>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4" name="Oval 20"/>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5" name="Oval 21"/>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6" name="Oval 22"/>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7" name="Oval 23"/>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8" name="Oval 24"/>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49" name="Oval 25"/>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0" name="Oval 26"/>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1" name="Oval 27"/>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2" name="Oval 28"/>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3" name="Oval 29"/>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4" name="Oval 30"/>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5" name="Oval 31"/>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6" name="Oval 32"/>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7" name="Oval 33"/>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8" name="Oval 34"/>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59" name="Oval 35"/>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60" name="Oval 36"/>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2261" name="Oval 37"/>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2" name="Group 38"/>
          <p:cNvGrpSpPr>
            <a:grpSpLocks/>
          </p:cNvGrpSpPr>
          <p:nvPr/>
        </p:nvGrpSpPr>
        <p:grpSpPr bwMode="auto">
          <a:xfrm>
            <a:off x="611188" y="5608638"/>
            <a:ext cx="8816975" cy="2024062"/>
            <a:chOff x="385" y="3533"/>
            <a:chExt cx="5554" cy="1275"/>
          </a:xfrm>
        </p:grpSpPr>
        <p:sp>
          <p:nvSpPr>
            <p:cNvPr id="112678" name="Text Box 39"/>
            <p:cNvSpPr txBox="1">
              <a:spLocks noChangeArrowheads="1"/>
            </p:cNvSpPr>
            <p:nvPr/>
          </p:nvSpPr>
          <p:spPr bwMode="auto">
            <a:xfrm>
              <a:off x="385" y="3533"/>
              <a:ext cx="5012" cy="902"/>
            </a:xfrm>
            <a:prstGeom prst="rect">
              <a:avLst/>
            </a:prstGeom>
            <a:noFill/>
            <a:ln w="9525">
              <a:noFill/>
              <a:round/>
              <a:headEnd/>
              <a:tailEnd/>
            </a:ln>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750"/>
                </a:spcBef>
                <a:buClr>
                  <a:srgbClr val="FFEA18"/>
                </a:buClr>
                <a:buFont typeface="Comic Sans MS" charset="0"/>
                <a:buNone/>
                <a:defRPr/>
              </a:pPr>
              <a:r>
                <a:rPr lang="en-GB" sz="4400" b="1" smtClean="0">
                  <a:solidFill>
                    <a:srgbClr val="FFEA18"/>
                  </a:solidFill>
                  <a:effectLst>
                    <a:outerShdw blurRad="38100" dist="38100" dir="2700000" algn="tl">
                      <a:srgbClr val="DDDDDD"/>
                    </a:outerShdw>
                  </a:effectLst>
                  <a:latin typeface="Comic Sans MS" charset="0"/>
                </a:rPr>
                <a:t>ANG PAGLAGANAP NG  UNANG IGLESIYA</a:t>
              </a:r>
            </a:p>
          </p:txBody>
        </p:sp>
        <p:sp>
          <p:nvSpPr>
            <p:cNvPr id="101415" name="Text Box 40"/>
            <p:cNvSpPr txBox="1">
              <a:spLocks noChangeArrowheads="1"/>
            </p:cNvSpPr>
            <p:nvPr/>
          </p:nvSpPr>
          <p:spPr bwMode="auto">
            <a:xfrm>
              <a:off x="2618" y="4616"/>
              <a:ext cx="33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EA18"/>
                </a:buClr>
                <a:buFont typeface="Comic Sans MS" charset="0"/>
                <a:buNone/>
              </a:pPr>
              <a:r>
                <a:rPr lang="en-GB" sz="1400" b="1">
                  <a:solidFill>
                    <a:srgbClr val="FFEA18"/>
                  </a:solidFill>
                  <a:latin typeface="Comic Sans MS" charset="0"/>
                </a:rPr>
                <a:t>REPRESENTATIONAL LOCATIONS ONLY</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p:val>
                                            <p:strVal val="#ppt_h"/>
                                          </p:val>
                                        </p:tav>
                                      </p:tavLst>
                                    </p:anim>
                                    <p:anim calcmode="lin" valueType="num">
                                      <p:cBhvr>
                                        <p:cTn id="13" dur="500" fill="hold"/>
                                        <p:tgtEl>
                                          <p:spTgt spid="52258"/>
                                        </p:tgtEl>
                                        <p:attrNameLst>
                                          <p:attrName>ppt_x</p:attrName>
                                        </p:attrNameLst>
                                      </p:cBhvr>
                                      <p:tavLst>
                                        <p:tav tm="100000">
                                          <p:val>
                                            <p:fltVal val="0.5"/>
                                          </p:val>
                                        </p:tav>
                                        <p:tav>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p:val>
                                            <p:strVal val="#ppt_h"/>
                                          </p:val>
                                        </p:tav>
                                      </p:tavLst>
                                    </p:anim>
                                    <p:anim calcmode="lin" valueType="num">
                                      <p:cBhvr>
                                        <p:cTn id="20" dur="500" fill="hold"/>
                                        <p:tgtEl>
                                          <p:spTgt spid="52259"/>
                                        </p:tgtEl>
                                        <p:attrNameLst>
                                          <p:attrName>ppt_x</p:attrName>
                                        </p:attrNameLst>
                                      </p:cBhvr>
                                      <p:tavLst>
                                        <p:tav tm="100000">
                                          <p:val>
                                            <p:fltVal val="0.5"/>
                                          </p:val>
                                        </p:tav>
                                        <p:tav>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p:val>
                                            <p:strVal val="#ppt_h"/>
                                          </p:val>
                                        </p:tav>
                                      </p:tavLst>
                                    </p:anim>
                                    <p:anim calcmode="lin" valueType="num">
                                      <p:cBhvr>
                                        <p:cTn id="27" dur="500" fill="hold"/>
                                        <p:tgtEl>
                                          <p:spTgt spid="52260"/>
                                        </p:tgtEl>
                                        <p:attrNameLst>
                                          <p:attrName>ppt_x</p:attrName>
                                        </p:attrNameLst>
                                      </p:cBhvr>
                                      <p:tavLst>
                                        <p:tav tm="100000">
                                          <p:val>
                                            <p:fltVal val="0.5"/>
                                          </p:val>
                                        </p:tav>
                                        <p:tav>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p:val>
                                            <p:strVal val="#ppt_h"/>
                                          </p:val>
                                        </p:tav>
                                      </p:tavLst>
                                    </p:anim>
                                    <p:anim calcmode="lin" valueType="num">
                                      <p:cBhvr>
                                        <p:cTn id="34" dur="500" fill="hold"/>
                                        <p:tgtEl>
                                          <p:spTgt spid="52261"/>
                                        </p:tgtEl>
                                        <p:attrNameLst>
                                          <p:attrName>ppt_x</p:attrName>
                                        </p:attrNameLst>
                                      </p:cBhvr>
                                      <p:tavLst>
                                        <p:tav tm="100000">
                                          <p:val>
                                            <p:fltVal val="0.5"/>
                                          </p:val>
                                        </p:tav>
                                        <p:tav>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p:val>
                                            <p:strVal val="#ppt_h"/>
                                          </p:val>
                                        </p:tav>
                                      </p:tavLst>
                                    </p:anim>
                                    <p:anim calcmode="lin" valueType="num">
                                      <p:cBhvr>
                                        <p:cTn id="41" dur="500" fill="hold"/>
                                        <p:tgtEl>
                                          <p:spTgt spid="52238"/>
                                        </p:tgtEl>
                                        <p:attrNameLst>
                                          <p:attrName>ppt_x</p:attrName>
                                        </p:attrNameLst>
                                      </p:cBhvr>
                                      <p:tavLst>
                                        <p:tav tm="100000">
                                          <p:val>
                                            <p:fltVal val="0.5"/>
                                          </p:val>
                                        </p:tav>
                                        <p:tav>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p:val>
                                            <p:strVal val="#ppt_h"/>
                                          </p:val>
                                        </p:tav>
                                      </p:tavLst>
                                    </p:anim>
                                    <p:anim calcmode="lin" valueType="num">
                                      <p:cBhvr>
                                        <p:cTn id="48" dur="500" fill="hold"/>
                                        <p:tgtEl>
                                          <p:spTgt spid="52233"/>
                                        </p:tgtEl>
                                        <p:attrNameLst>
                                          <p:attrName>ppt_x</p:attrName>
                                        </p:attrNameLst>
                                      </p:cBhvr>
                                      <p:tavLst>
                                        <p:tav tm="100000">
                                          <p:val>
                                            <p:fltVal val="0.5"/>
                                          </p:val>
                                        </p:tav>
                                        <p:tav>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p:val>
                                            <p:strVal val="#ppt_h"/>
                                          </p:val>
                                        </p:tav>
                                      </p:tavLst>
                                    </p:anim>
                                    <p:anim calcmode="lin" valueType="num">
                                      <p:cBhvr>
                                        <p:cTn id="55" dur="500" fill="hold"/>
                                        <p:tgtEl>
                                          <p:spTgt spid="52237"/>
                                        </p:tgtEl>
                                        <p:attrNameLst>
                                          <p:attrName>ppt_x</p:attrName>
                                        </p:attrNameLst>
                                      </p:cBhvr>
                                      <p:tavLst>
                                        <p:tav tm="100000">
                                          <p:val>
                                            <p:fltVal val="0.5"/>
                                          </p:val>
                                        </p:tav>
                                        <p:tav>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p:val>
                                            <p:strVal val="#ppt_h"/>
                                          </p:val>
                                        </p:tav>
                                      </p:tavLst>
                                    </p:anim>
                                    <p:anim calcmode="lin" valueType="num">
                                      <p:cBhvr>
                                        <p:cTn id="62" dur="500" fill="hold"/>
                                        <p:tgtEl>
                                          <p:spTgt spid="52232"/>
                                        </p:tgtEl>
                                        <p:attrNameLst>
                                          <p:attrName>ppt_x</p:attrName>
                                        </p:attrNameLst>
                                      </p:cBhvr>
                                      <p:tavLst>
                                        <p:tav tm="100000">
                                          <p:val>
                                            <p:fltVal val="0.5"/>
                                          </p:val>
                                        </p:tav>
                                        <p:tav>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p:val>
                                            <p:strVal val="#ppt_h"/>
                                          </p:val>
                                        </p:tav>
                                      </p:tavLst>
                                    </p:anim>
                                    <p:anim calcmode="lin" valueType="num">
                                      <p:cBhvr>
                                        <p:cTn id="69" dur="500" fill="hold"/>
                                        <p:tgtEl>
                                          <p:spTgt spid="52242"/>
                                        </p:tgtEl>
                                        <p:attrNameLst>
                                          <p:attrName>ppt_x</p:attrName>
                                        </p:attrNameLst>
                                      </p:cBhvr>
                                      <p:tavLst>
                                        <p:tav tm="100000">
                                          <p:val>
                                            <p:fltVal val="0.5"/>
                                          </p:val>
                                        </p:tav>
                                        <p:tav>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p:val>
                                            <p:strVal val="#ppt_h"/>
                                          </p:val>
                                        </p:tav>
                                      </p:tavLst>
                                    </p:anim>
                                    <p:anim calcmode="lin" valueType="num">
                                      <p:cBhvr>
                                        <p:cTn id="76" dur="500" fill="hold"/>
                                        <p:tgtEl>
                                          <p:spTgt spid="52231"/>
                                        </p:tgtEl>
                                        <p:attrNameLst>
                                          <p:attrName>ppt_x</p:attrName>
                                        </p:attrNameLst>
                                      </p:cBhvr>
                                      <p:tavLst>
                                        <p:tav tm="100000">
                                          <p:val>
                                            <p:fltVal val="0.5"/>
                                          </p:val>
                                        </p:tav>
                                        <p:tav>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p:val>
                                            <p:strVal val="#ppt_h"/>
                                          </p:val>
                                        </p:tav>
                                      </p:tavLst>
                                    </p:anim>
                                    <p:anim calcmode="lin" valueType="num">
                                      <p:cBhvr>
                                        <p:cTn id="83" dur="500" fill="hold"/>
                                        <p:tgtEl>
                                          <p:spTgt spid="52240"/>
                                        </p:tgtEl>
                                        <p:attrNameLst>
                                          <p:attrName>ppt_x</p:attrName>
                                        </p:attrNameLst>
                                      </p:cBhvr>
                                      <p:tavLst>
                                        <p:tav tm="100000">
                                          <p:val>
                                            <p:fltVal val="0.5"/>
                                          </p:val>
                                        </p:tav>
                                        <p:tav>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p:val>
                                            <p:strVal val="#ppt_h"/>
                                          </p:val>
                                        </p:tav>
                                      </p:tavLst>
                                    </p:anim>
                                    <p:anim calcmode="lin" valueType="num">
                                      <p:cBhvr>
                                        <p:cTn id="90" dur="500" fill="hold"/>
                                        <p:tgtEl>
                                          <p:spTgt spid="52236"/>
                                        </p:tgtEl>
                                        <p:attrNameLst>
                                          <p:attrName>ppt_x</p:attrName>
                                        </p:attrNameLst>
                                      </p:cBhvr>
                                      <p:tavLst>
                                        <p:tav tm="100000">
                                          <p:val>
                                            <p:fltVal val="0.5"/>
                                          </p:val>
                                        </p:tav>
                                        <p:tav>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p:val>
                                            <p:strVal val="#ppt_h"/>
                                          </p:val>
                                        </p:tav>
                                      </p:tavLst>
                                    </p:anim>
                                    <p:anim calcmode="lin" valueType="num">
                                      <p:cBhvr>
                                        <p:cTn id="97" dur="500" fill="hold"/>
                                        <p:tgtEl>
                                          <p:spTgt spid="52245"/>
                                        </p:tgtEl>
                                        <p:attrNameLst>
                                          <p:attrName>ppt_x</p:attrName>
                                        </p:attrNameLst>
                                      </p:cBhvr>
                                      <p:tavLst>
                                        <p:tav tm="100000">
                                          <p:val>
                                            <p:fltVal val="0.5"/>
                                          </p:val>
                                        </p:tav>
                                        <p:tav>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p:val>
                                            <p:strVal val="#ppt_h"/>
                                          </p:val>
                                        </p:tav>
                                      </p:tavLst>
                                    </p:anim>
                                    <p:anim calcmode="lin" valueType="num">
                                      <p:cBhvr>
                                        <p:cTn id="104" dur="500" fill="hold"/>
                                        <p:tgtEl>
                                          <p:spTgt spid="52243"/>
                                        </p:tgtEl>
                                        <p:attrNameLst>
                                          <p:attrName>ppt_x</p:attrName>
                                        </p:attrNameLst>
                                      </p:cBhvr>
                                      <p:tavLst>
                                        <p:tav tm="100000">
                                          <p:val>
                                            <p:fltVal val="0.5"/>
                                          </p:val>
                                        </p:tav>
                                        <p:tav>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p:val>
                                            <p:strVal val="#ppt_h"/>
                                          </p:val>
                                        </p:tav>
                                      </p:tavLst>
                                    </p:anim>
                                    <p:anim calcmode="lin" valueType="num">
                                      <p:cBhvr>
                                        <p:cTn id="111" dur="500" fill="hold"/>
                                        <p:tgtEl>
                                          <p:spTgt spid="52247"/>
                                        </p:tgtEl>
                                        <p:attrNameLst>
                                          <p:attrName>ppt_x</p:attrName>
                                        </p:attrNameLst>
                                      </p:cBhvr>
                                      <p:tavLst>
                                        <p:tav tm="100000">
                                          <p:val>
                                            <p:fltVal val="0.5"/>
                                          </p:val>
                                        </p:tav>
                                        <p:tav>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p:val>
                                            <p:strVal val="#ppt_h"/>
                                          </p:val>
                                        </p:tav>
                                      </p:tavLst>
                                    </p:anim>
                                    <p:anim calcmode="lin" valueType="num">
                                      <p:cBhvr>
                                        <p:cTn id="118" dur="500" fill="hold"/>
                                        <p:tgtEl>
                                          <p:spTgt spid="52239"/>
                                        </p:tgtEl>
                                        <p:attrNameLst>
                                          <p:attrName>ppt_x</p:attrName>
                                        </p:attrNameLst>
                                      </p:cBhvr>
                                      <p:tavLst>
                                        <p:tav tm="100000">
                                          <p:val>
                                            <p:fltVal val="0.5"/>
                                          </p:val>
                                        </p:tav>
                                        <p:tav>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p:val>
                                            <p:strVal val="#ppt_h"/>
                                          </p:val>
                                        </p:tav>
                                      </p:tavLst>
                                    </p:anim>
                                    <p:anim calcmode="lin" valueType="num">
                                      <p:cBhvr>
                                        <p:cTn id="125" dur="500" fill="hold"/>
                                        <p:tgtEl>
                                          <p:spTgt spid="52248"/>
                                        </p:tgtEl>
                                        <p:attrNameLst>
                                          <p:attrName>ppt_x</p:attrName>
                                        </p:attrNameLst>
                                      </p:cBhvr>
                                      <p:tavLst>
                                        <p:tav tm="100000">
                                          <p:val>
                                            <p:fltVal val="0.5"/>
                                          </p:val>
                                        </p:tav>
                                        <p:tav>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p:val>
                                            <p:strVal val="#ppt_h"/>
                                          </p:val>
                                        </p:tav>
                                      </p:tavLst>
                                    </p:anim>
                                    <p:anim calcmode="lin" valueType="num">
                                      <p:cBhvr>
                                        <p:cTn id="132" dur="500" fill="hold"/>
                                        <p:tgtEl>
                                          <p:spTgt spid="52241"/>
                                        </p:tgtEl>
                                        <p:attrNameLst>
                                          <p:attrName>ppt_x</p:attrName>
                                        </p:attrNameLst>
                                      </p:cBhvr>
                                      <p:tavLst>
                                        <p:tav tm="100000">
                                          <p:val>
                                            <p:fltVal val="0.5"/>
                                          </p:val>
                                        </p:tav>
                                        <p:tav>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p:val>
                                            <p:strVal val="#ppt_h"/>
                                          </p:val>
                                        </p:tav>
                                      </p:tavLst>
                                    </p:anim>
                                    <p:anim calcmode="lin" valueType="num">
                                      <p:cBhvr>
                                        <p:cTn id="139" dur="500" fill="hold"/>
                                        <p:tgtEl>
                                          <p:spTgt spid="52249"/>
                                        </p:tgtEl>
                                        <p:attrNameLst>
                                          <p:attrName>ppt_x</p:attrName>
                                        </p:attrNameLst>
                                      </p:cBhvr>
                                      <p:tavLst>
                                        <p:tav tm="100000">
                                          <p:val>
                                            <p:fltVal val="0.5"/>
                                          </p:val>
                                        </p:tav>
                                        <p:tav>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p:val>
                                            <p:strVal val="#ppt_h"/>
                                          </p:val>
                                        </p:tav>
                                      </p:tavLst>
                                    </p:anim>
                                    <p:anim calcmode="lin" valueType="num">
                                      <p:cBhvr>
                                        <p:cTn id="146" dur="500" fill="hold"/>
                                        <p:tgtEl>
                                          <p:spTgt spid="52253"/>
                                        </p:tgtEl>
                                        <p:attrNameLst>
                                          <p:attrName>ppt_x</p:attrName>
                                        </p:attrNameLst>
                                      </p:cBhvr>
                                      <p:tavLst>
                                        <p:tav tm="100000">
                                          <p:val>
                                            <p:fltVal val="0.5"/>
                                          </p:val>
                                        </p:tav>
                                        <p:tav>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p:val>
                                            <p:strVal val="#ppt_h"/>
                                          </p:val>
                                        </p:tav>
                                      </p:tavLst>
                                    </p:anim>
                                    <p:anim calcmode="lin" valueType="num">
                                      <p:cBhvr>
                                        <p:cTn id="153" dur="500" fill="hold"/>
                                        <p:tgtEl>
                                          <p:spTgt spid="52244"/>
                                        </p:tgtEl>
                                        <p:attrNameLst>
                                          <p:attrName>ppt_x</p:attrName>
                                        </p:attrNameLst>
                                      </p:cBhvr>
                                      <p:tavLst>
                                        <p:tav tm="100000">
                                          <p:val>
                                            <p:fltVal val="0.5"/>
                                          </p:val>
                                        </p:tav>
                                        <p:tav>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p:val>
                                            <p:strVal val="#ppt_h"/>
                                          </p:val>
                                        </p:tav>
                                      </p:tavLst>
                                    </p:anim>
                                    <p:anim calcmode="lin" valueType="num">
                                      <p:cBhvr>
                                        <p:cTn id="160" dur="500" fill="hold"/>
                                        <p:tgtEl>
                                          <p:spTgt spid="52234"/>
                                        </p:tgtEl>
                                        <p:attrNameLst>
                                          <p:attrName>ppt_x</p:attrName>
                                        </p:attrNameLst>
                                      </p:cBhvr>
                                      <p:tavLst>
                                        <p:tav tm="100000">
                                          <p:val>
                                            <p:fltVal val="0.5"/>
                                          </p:val>
                                        </p:tav>
                                        <p:tav>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p:val>
                                            <p:strVal val="#ppt_h"/>
                                          </p:val>
                                        </p:tav>
                                      </p:tavLst>
                                    </p:anim>
                                    <p:anim calcmode="lin" valueType="num">
                                      <p:cBhvr>
                                        <p:cTn id="167" dur="500" fill="hold"/>
                                        <p:tgtEl>
                                          <p:spTgt spid="52251"/>
                                        </p:tgtEl>
                                        <p:attrNameLst>
                                          <p:attrName>ppt_x</p:attrName>
                                        </p:attrNameLst>
                                      </p:cBhvr>
                                      <p:tavLst>
                                        <p:tav tm="100000">
                                          <p:val>
                                            <p:fltVal val="0.5"/>
                                          </p:val>
                                        </p:tav>
                                        <p:tav>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p:val>
                                            <p:strVal val="#ppt_h"/>
                                          </p:val>
                                        </p:tav>
                                      </p:tavLst>
                                    </p:anim>
                                    <p:anim calcmode="lin" valueType="num">
                                      <p:cBhvr>
                                        <p:cTn id="174" dur="500" fill="hold"/>
                                        <p:tgtEl>
                                          <p:spTgt spid="52250"/>
                                        </p:tgtEl>
                                        <p:attrNameLst>
                                          <p:attrName>ppt_x</p:attrName>
                                        </p:attrNameLst>
                                      </p:cBhvr>
                                      <p:tavLst>
                                        <p:tav tm="100000">
                                          <p:val>
                                            <p:fltVal val="0.5"/>
                                          </p:val>
                                        </p:tav>
                                        <p:tav>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p:val>
                                            <p:strVal val="#ppt_h"/>
                                          </p:val>
                                        </p:tav>
                                      </p:tavLst>
                                    </p:anim>
                                    <p:anim calcmode="lin" valueType="num">
                                      <p:cBhvr>
                                        <p:cTn id="181" dur="500" fill="hold"/>
                                        <p:tgtEl>
                                          <p:spTgt spid="52256"/>
                                        </p:tgtEl>
                                        <p:attrNameLst>
                                          <p:attrName>ppt_x</p:attrName>
                                        </p:attrNameLst>
                                      </p:cBhvr>
                                      <p:tavLst>
                                        <p:tav tm="100000">
                                          <p:val>
                                            <p:fltVal val="0.5"/>
                                          </p:val>
                                        </p:tav>
                                        <p:tav>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p:val>
                                            <p:strVal val="#ppt_h"/>
                                          </p:val>
                                        </p:tav>
                                      </p:tavLst>
                                    </p:anim>
                                    <p:anim calcmode="lin" valueType="num">
                                      <p:cBhvr>
                                        <p:cTn id="188" dur="500" fill="hold"/>
                                        <p:tgtEl>
                                          <p:spTgt spid="52254"/>
                                        </p:tgtEl>
                                        <p:attrNameLst>
                                          <p:attrName>ppt_x</p:attrName>
                                        </p:attrNameLst>
                                      </p:cBhvr>
                                      <p:tavLst>
                                        <p:tav tm="100000">
                                          <p:val>
                                            <p:fltVal val="0.5"/>
                                          </p:val>
                                        </p:tav>
                                        <p:tav>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p:val>
                                            <p:strVal val="#ppt_h"/>
                                          </p:val>
                                        </p:tav>
                                      </p:tavLst>
                                    </p:anim>
                                    <p:anim calcmode="lin" valueType="num">
                                      <p:cBhvr>
                                        <p:cTn id="195" dur="500" fill="hold"/>
                                        <p:tgtEl>
                                          <p:spTgt spid="52246"/>
                                        </p:tgtEl>
                                        <p:attrNameLst>
                                          <p:attrName>ppt_x</p:attrName>
                                        </p:attrNameLst>
                                      </p:cBhvr>
                                      <p:tavLst>
                                        <p:tav tm="100000">
                                          <p:val>
                                            <p:fltVal val="0.5"/>
                                          </p:val>
                                        </p:tav>
                                        <p:tav>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p:val>
                                            <p:strVal val="#ppt_h"/>
                                          </p:val>
                                        </p:tav>
                                      </p:tavLst>
                                    </p:anim>
                                    <p:anim calcmode="lin" valueType="num">
                                      <p:cBhvr>
                                        <p:cTn id="202" dur="500" fill="hold"/>
                                        <p:tgtEl>
                                          <p:spTgt spid="52257"/>
                                        </p:tgtEl>
                                        <p:attrNameLst>
                                          <p:attrName>ppt_x</p:attrName>
                                        </p:attrNameLst>
                                      </p:cBhvr>
                                      <p:tavLst>
                                        <p:tav tm="100000">
                                          <p:val>
                                            <p:fltVal val="0.5"/>
                                          </p:val>
                                        </p:tav>
                                        <p:tav>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p:val>
                                            <p:strVal val="#ppt_h"/>
                                          </p:val>
                                        </p:tav>
                                      </p:tavLst>
                                    </p:anim>
                                    <p:anim calcmode="lin" valueType="num">
                                      <p:cBhvr>
                                        <p:cTn id="209" dur="500" fill="hold"/>
                                        <p:tgtEl>
                                          <p:spTgt spid="52235"/>
                                        </p:tgtEl>
                                        <p:attrNameLst>
                                          <p:attrName>ppt_x</p:attrName>
                                        </p:attrNameLst>
                                      </p:cBhvr>
                                      <p:tavLst>
                                        <p:tav tm="100000">
                                          <p:val>
                                            <p:fltVal val="0.5"/>
                                          </p:val>
                                        </p:tav>
                                        <p:tav>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p:val>
                                            <p:strVal val="#ppt_h"/>
                                          </p:val>
                                        </p:tav>
                                      </p:tavLst>
                                    </p:anim>
                                    <p:anim calcmode="lin" valueType="num">
                                      <p:cBhvr>
                                        <p:cTn id="216" dur="500" fill="hold"/>
                                        <p:tgtEl>
                                          <p:spTgt spid="52255"/>
                                        </p:tgtEl>
                                        <p:attrNameLst>
                                          <p:attrName>ppt_x</p:attrName>
                                        </p:attrNameLst>
                                      </p:cBhvr>
                                      <p:tavLst>
                                        <p:tav tm="100000">
                                          <p:val>
                                            <p:fltVal val="0.5"/>
                                          </p:val>
                                        </p:tav>
                                        <p:tav>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p:val>
                                            <p:strVal val="#ppt_h"/>
                                          </p:val>
                                        </p:tav>
                                      </p:tavLst>
                                    </p:anim>
                                    <p:anim calcmode="lin" valueType="num">
                                      <p:cBhvr>
                                        <p:cTn id="223" dur="500" fill="hold"/>
                                        <p:tgtEl>
                                          <p:spTgt spid="52252"/>
                                        </p:tgtEl>
                                        <p:attrNameLst>
                                          <p:attrName>ppt_x</p:attrName>
                                        </p:attrNameLst>
                                      </p:cBhvr>
                                      <p:tavLst>
                                        <p:tav tm="100000">
                                          <p:val>
                                            <p:fltVal val="0.5"/>
                                          </p:val>
                                        </p:tav>
                                        <p:tav>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5821363" y="2174875"/>
            <a:ext cx="3527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700"/>
              </a:spcBef>
              <a:buClr>
                <a:srgbClr val="FFEA18"/>
              </a:buClr>
              <a:buFont typeface="Helvetica" charset="0"/>
              <a:buNone/>
            </a:pPr>
            <a:r>
              <a:rPr lang="en-GB" sz="3600" b="1">
                <a:solidFill>
                  <a:srgbClr val="FFEA18"/>
                </a:solidFill>
                <a:latin typeface="Helvetica" charset="0"/>
              </a:rPr>
              <a:t>ANG MGA</a:t>
            </a:r>
          </a:p>
          <a:p>
            <a:pPr algn="ctr">
              <a:lnSpc>
                <a:spcPct val="70000"/>
              </a:lnSpc>
              <a:spcBef>
                <a:spcPts val="1700"/>
              </a:spcBef>
              <a:buClr>
                <a:srgbClr val="FFEA18"/>
              </a:buClr>
              <a:buFont typeface="Helvetica" charset="0"/>
              <a:buNone/>
            </a:pPr>
            <a:r>
              <a:rPr lang="en-GB" sz="3600" b="1">
                <a:solidFill>
                  <a:srgbClr val="FFEA18"/>
                </a:solidFill>
                <a:latin typeface="Helvetica" charset="0"/>
              </a:rPr>
              <a:t>EBANGHELYO</a:t>
            </a:r>
          </a:p>
        </p:txBody>
      </p:sp>
      <p:sp>
        <p:nvSpPr>
          <p:cNvPr id="11266" name="Text Box 2"/>
          <p:cNvSpPr txBox="1">
            <a:spLocks noChangeArrowheads="1"/>
          </p:cNvSpPr>
          <p:nvPr/>
        </p:nvSpPr>
        <p:spPr bwMode="auto">
          <a:xfrm>
            <a:off x="6397625" y="3416300"/>
            <a:ext cx="25257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GAWA</a:t>
            </a:r>
          </a:p>
        </p:txBody>
      </p:sp>
      <p:sp>
        <p:nvSpPr>
          <p:cNvPr id="11267" name="Text Box 3"/>
          <p:cNvSpPr txBox="1">
            <a:spLocks noChangeArrowheads="1"/>
          </p:cNvSpPr>
          <p:nvPr/>
        </p:nvSpPr>
        <p:spPr bwMode="auto">
          <a:xfrm>
            <a:off x="6097588" y="4783138"/>
            <a:ext cx="3035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SULAT</a:t>
            </a:r>
          </a:p>
        </p:txBody>
      </p:sp>
      <p:sp>
        <p:nvSpPr>
          <p:cNvPr id="11268" name="Text Box 4"/>
          <p:cNvSpPr txBox="1">
            <a:spLocks noChangeArrowheads="1"/>
          </p:cNvSpPr>
          <p:nvPr/>
        </p:nvSpPr>
        <p:spPr bwMode="auto">
          <a:xfrm>
            <a:off x="5867400" y="6149975"/>
            <a:ext cx="337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PAHAYAG</a:t>
            </a:r>
          </a:p>
        </p:txBody>
      </p:sp>
      <p:grpSp>
        <p:nvGrpSpPr>
          <p:cNvPr id="11269" name="Group 5"/>
          <p:cNvGrpSpPr>
            <a:grpSpLocks/>
          </p:cNvGrpSpPr>
          <p:nvPr/>
        </p:nvGrpSpPr>
        <p:grpSpPr bwMode="auto">
          <a:xfrm>
            <a:off x="492125" y="1582738"/>
            <a:ext cx="4665663" cy="5754687"/>
            <a:chOff x="582" y="1010"/>
            <a:chExt cx="2939" cy="3625"/>
          </a:xfrm>
        </p:grpSpPr>
        <p:sp>
          <p:nvSpPr>
            <p:cNvPr id="7174" name="Rectangle 6"/>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112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 y="1073"/>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1270" name="Text Box 8"/>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a:solidFill>
                  <a:srgbClr val="FFEA18"/>
                </a:solidFill>
                <a:latin typeface="Comic Sans MS" charset="0"/>
              </a:rPr>
              <a:t> </a:t>
            </a:r>
          </a:p>
        </p:txBody>
      </p:sp>
      <p:sp>
        <p:nvSpPr>
          <p:cNvPr id="11271" name="Rectangle 9"/>
          <p:cNvSpPr>
            <a:spLocks noChangeArrowheads="1"/>
          </p:cNvSpPr>
          <p:nvPr/>
        </p:nvSpPr>
        <p:spPr bwMode="auto">
          <a:xfrm>
            <a:off x="8805863" y="7397750"/>
            <a:ext cx="1841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72" name="Text Box 10"/>
          <p:cNvSpPr txBox="1">
            <a:spLocks noChangeArrowheads="1"/>
          </p:cNvSpPr>
          <p:nvPr/>
        </p:nvSpPr>
        <p:spPr bwMode="auto">
          <a:xfrm>
            <a:off x="9193213" y="7413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05</a:t>
            </a:r>
          </a:p>
        </p:txBody>
      </p:sp>
      <p:grpSp>
        <p:nvGrpSpPr>
          <p:cNvPr id="3" name="Group 11"/>
          <p:cNvGrpSpPr>
            <a:grpSpLocks/>
          </p:cNvGrpSpPr>
          <p:nvPr/>
        </p:nvGrpSpPr>
        <p:grpSpPr bwMode="auto">
          <a:xfrm>
            <a:off x="1212850" y="2087563"/>
            <a:ext cx="8388350" cy="1511300"/>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7183" name="Text Box 15"/>
          <p:cNvSpPr txBox="1">
            <a:spLocks noChangeArrowheads="1"/>
          </p:cNvSpPr>
          <p:nvPr/>
        </p:nvSpPr>
        <p:spPr bwMode="auto">
          <a:xfrm>
            <a:off x="5327650" y="933450"/>
            <a:ext cx="4741863" cy="984250"/>
          </a:xfrm>
          <a:prstGeom prst="rect">
            <a:avLst/>
          </a:prstGeom>
          <a:solidFill>
            <a:srgbClr val="1822CD"/>
          </a:solidFill>
          <a:ln w="38160">
            <a:solidFill>
              <a:srgbClr val="FFFF00"/>
            </a:solidFill>
            <a:miter lim="800000"/>
            <a:headEnd/>
            <a:tailEnd/>
          </a:ln>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750"/>
              </a:spcBef>
              <a:buClr>
                <a:srgbClr val="FFFF00"/>
              </a:buClr>
              <a:buFont typeface="Comic Sans MS" charset="0"/>
              <a:buNone/>
            </a:pPr>
            <a:r>
              <a:rPr lang="en-GB" sz="2800" b="1">
                <a:solidFill>
                  <a:srgbClr val="FFFF00"/>
                </a:solidFill>
                <a:latin typeface="Comic Sans MS" charset="0"/>
              </a:rPr>
              <a:t>TULONG SA PAG-AARAL #20</a:t>
            </a:r>
          </a:p>
        </p:txBody>
      </p:sp>
      <p:sp>
        <p:nvSpPr>
          <p:cNvPr id="11275"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ppt_x</p:attrName>
                                        </p:attrNameLst>
                                      </p:cBhvr>
                                      <p:tavLst>
                                        <p:tav tm="100000">
                                          <p:val>
                                            <p:strVal val="0-#ppt_w/2"/>
                                          </p:val>
                                        </p:tav>
                                        <p:tav>
                                          <p:val>
                                            <p:strVal val="#ppt_x"/>
                                          </p:val>
                                        </p:tav>
                                      </p:tavLst>
                                    </p:anim>
                                    <p:anim calcmode="lin" valueType="num">
                                      <p:cBhvr>
                                        <p:cTn id="8" dur="500" fill="hold"/>
                                        <p:tgtEl>
                                          <p:spTgt spid="7183"/>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1"/>
          <p:cNvGrpSpPr>
            <a:grpSpLocks/>
          </p:cNvGrpSpPr>
          <p:nvPr/>
        </p:nvGrpSpPr>
        <p:grpSpPr bwMode="auto">
          <a:xfrm>
            <a:off x="534988" y="198438"/>
            <a:ext cx="9042400" cy="7413625"/>
            <a:chOff x="337" y="125"/>
            <a:chExt cx="5696" cy="4670"/>
          </a:xfrm>
        </p:grpSpPr>
        <p:pic>
          <p:nvPicPr>
            <p:cNvPr id="103501" name="Picture 2"/>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337" y="125"/>
              <a:ext cx="5697" cy="4671"/>
            </a:xfrm>
            <a:prstGeom prst="rect">
              <a:avLst/>
            </a:prstGeom>
            <a:noFill/>
            <a:ln w="7632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03502" name="Rectangle 3"/>
            <p:cNvSpPr>
              <a:spLocks noChangeArrowheads="1"/>
            </p:cNvSpPr>
            <p:nvPr/>
          </p:nvSpPr>
          <p:spPr bwMode="auto">
            <a:xfrm>
              <a:off x="695" y="2054"/>
              <a:ext cx="281" cy="252"/>
            </a:xfrm>
            <a:prstGeom prst="rect">
              <a:avLst/>
            </a:prstGeom>
            <a:solidFill>
              <a:srgbClr val="3973D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426" name="Text Box 4"/>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53253" name="Oval 5"/>
          <p:cNvSpPr>
            <a:spLocks noChangeArrowheads="1"/>
          </p:cNvSpPr>
          <p:nvPr/>
        </p:nvSpPr>
        <p:spPr bwMode="auto">
          <a:xfrm>
            <a:off x="1373188" y="439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4" name="Oval 6"/>
          <p:cNvSpPr>
            <a:spLocks noChangeArrowheads="1"/>
          </p:cNvSpPr>
          <p:nvPr/>
        </p:nvSpPr>
        <p:spPr bwMode="auto">
          <a:xfrm>
            <a:off x="1862138" y="8255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5" name="Oval 7"/>
          <p:cNvSpPr>
            <a:spLocks noChangeArrowheads="1"/>
          </p:cNvSpPr>
          <p:nvPr/>
        </p:nvSpPr>
        <p:spPr bwMode="auto">
          <a:xfrm>
            <a:off x="4140200" y="1963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6" name="Oval 8"/>
          <p:cNvSpPr>
            <a:spLocks noChangeArrowheads="1"/>
          </p:cNvSpPr>
          <p:nvPr/>
        </p:nvSpPr>
        <p:spPr bwMode="auto">
          <a:xfrm>
            <a:off x="4033838" y="8969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7" name="Oval 9"/>
          <p:cNvSpPr>
            <a:spLocks noChangeArrowheads="1"/>
          </p:cNvSpPr>
          <p:nvPr/>
        </p:nvSpPr>
        <p:spPr bwMode="auto">
          <a:xfrm>
            <a:off x="4443413" y="92075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8" name="Oval 10"/>
          <p:cNvSpPr>
            <a:spLocks noChangeArrowheads="1"/>
          </p:cNvSpPr>
          <p:nvPr/>
        </p:nvSpPr>
        <p:spPr bwMode="auto">
          <a:xfrm>
            <a:off x="5556250" y="11763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59" name="Oval 11"/>
          <p:cNvSpPr>
            <a:spLocks noChangeArrowheads="1"/>
          </p:cNvSpPr>
          <p:nvPr/>
        </p:nvSpPr>
        <p:spPr bwMode="auto">
          <a:xfrm>
            <a:off x="5837238" y="15636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0" name="Oval 12"/>
          <p:cNvSpPr>
            <a:spLocks noChangeArrowheads="1"/>
          </p:cNvSpPr>
          <p:nvPr/>
        </p:nvSpPr>
        <p:spPr bwMode="auto">
          <a:xfrm>
            <a:off x="6300788" y="166211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1" name="Oval 13"/>
          <p:cNvSpPr>
            <a:spLocks noChangeArrowheads="1"/>
          </p:cNvSpPr>
          <p:nvPr/>
        </p:nvSpPr>
        <p:spPr bwMode="auto">
          <a:xfrm>
            <a:off x="6064250" y="19700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2" name="Oval 14"/>
          <p:cNvSpPr>
            <a:spLocks noChangeArrowheads="1"/>
          </p:cNvSpPr>
          <p:nvPr/>
        </p:nvSpPr>
        <p:spPr bwMode="auto">
          <a:xfrm>
            <a:off x="5724525" y="21224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3" name="Oval 15"/>
          <p:cNvSpPr>
            <a:spLocks noChangeArrowheads="1"/>
          </p:cNvSpPr>
          <p:nvPr/>
        </p:nvSpPr>
        <p:spPr bwMode="auto">
          <a:xfrm>
            <a:off x="6032500" y="23542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4" name="Oval 16"/>
          <p:cNvSpPr>
            <a:spLocks noChangeArrowheads="1"/>
          </p:cNvSpPr>
          <p:nvPr/>
        </p:nvSpPr>
        <p:spPr bwMode="auto">
          <a:xfrm>
            <a:off x="6418263" y="2324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5" name="Oval 17"/>
          <p:cNvSpPr>
            <a:spLocks noChangeArrowheads="1"/>
          </p:cNvSpPr>
          <p:nvPr/>
        </p:nvSpPr>
        <p:spPr bwMode="auto">
          <a:xfrm>
            <a:off x="6388100" y="1931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6" name="Oval 18"/>
          <p:cNvSpPr>
            <a:spLocks noChangeArrowheads="1"/>
          </p:cNvSpPr>
          <p:nvPr/>
        </p:nvSpPr>
        <p:spPr bwMode="auto">
          <a:xfrm>
            <a:off x="6670675" y="20859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7" name="Oval 19"/>
          <p:cNvSpPr>
            <a:spLocks noChangeArrowheads="1"/>
          </p:cNvSpPr>
          <p:nvPr/>
        </p:nvSpPr>
        <p:spPr bwMode="auto">
          <a:xfrm>
            <a:off x="7005638" y="218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8" name="Oval 20"/>
          <p:cNvSpPr>
            <a:spLocks noChangeArrowheads="1"/>
          </p:cNvSpPr>
          <p:nvPr/>
        </p:nvSpPr>
        <p:spPr bwMode="auto">
          <a:xfrm>
            <a:off x="7080250" y="24939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69" name="Oval 21"/>
          <p:cNvSpPr>
            <a:spLocks noChangeArrowheads="1"/>
          </p:cNvSpPr>
          <p:nvPr/>
        </p:nvSpPr>
        <p:spPr bwMode="auto">
          <a:xfrm>
            <a:off x="7310438" y="26717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0" name="Oval 22"/>
          <p:cNvSpPr>
            <a:spLocks noChangeArrowheads="1"/>
          </p:cNvSpPr>
          <p:nvPr/>
        </p:nvSpPr>
        <p:spPr bwMode="auto">
          <a:xfrm>
            <a:off x="4375150" y="4841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1" name="Oval 23"/>
          <p:cNvSpPr>
            <a:spLocks noChangeArrowheads="1"/>
          </p:cNvSpPr>
          <p:nvPr/>
        </p:nvSpPr>
        <p:spPr bwMode="auto">
          <a:xfrm>
            <a:off x="7532688" y="3698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2" name="Oval 24"/>
          <p:cNvSpPr>
            <a:spLocks noChangeArrowheads="1"/>
          </p:cNvSpPr>
          <p:nvPr/>
        </p:nvSpPr>
        <p:spPr bwMode="auto">
          <a:xfrm>
            <a:off x="7842250" y="3487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3" name="Oval 25"/>
          <p:cNvSpPr>
            <a:spLocks noChangeArrowheads="1"/>
          </p:cNvSpPr>
          <p:nvPr/>
        </p:nvSpPr>
        <p:spPr bwMode="auto">
          <a:xfrm>
            <a:off x="9136063" y="23717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4" name="Oval 26"/>
          <p:cNvSpPr>
            <a:spLocks noChangeArrowheads="1"/>
          </p:cNvSpPr>
          <p:nvPr/>
        </p:nvSpPr>
        <p:spPr bwMode="auto">
          <a:xfrm>
            <a:off x="8561388" y="31718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5" name="Oval 27"/>
          <p:cNvSpPr>
            <a:spLocks noChangeArrowheads="1"/>
          </p:cNvSpPr>
          <p:nvPr/>
        </p:nvSpPr>
        <p:spPr bwMode="auto">
          <a:xfrm>
            <a:off x="8429625" y="26511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6" name="Oval 28"/>
          <p:cNvSpPr>
            <a:spLocks noChangeArrowheads="1"/>
          </p:cNvSpPr>
          <p:nvPr/>
        </p:nvSpPr>
        <p:spPr bwMode="auto">
          <a:xfrm>
            <a:off x="8270875" y="22066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7" name="Oval 29"/>
          <p:cNvSpPr>
            <a:spLocks noChangeArrowheads="1"/>
          </p:cNvSpPr>
          <p:nvPr/>
        </p:nvSpPr>
        <p:spPr bwMode="auto">
          <a:xfrm>
            <a:off x="7593013" y="22812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8" name="Oval 30"/>
          <p:cNvSpPr>
            <a:spLocks noChangeArrowheads="1"/>
          </p:cNvSpPr>
          <p:nvPr/>
        </p:nvSpPr>
        <p:spPr bwMode="auto">
          <a:xfrm>
            <a:off x="7770813" y="2070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79" name="Oval 31"/>
          <p:cNvSpPr>
            <a:spLocks noChangeArrowheads="1"/>
          </p:cNvSpPr>
          <p:nvPr/>
        </p:nvSpPr>
        <p:spPr bwMode="auto">
          <a:xfrm>
            <a:off x="7431088" y="16271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0" name="Oval 32"/>
          <p:cNvSpPr>
            <a:spLocks noChangeArrowheads="1"/>
          </p:cNvSpPr>
          <p:nvPr/>
        </p:nvSpPr>
        <p:spPr bwMode="auto">
          <a:xfrm>
            <a:off x="8305800" y="52482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1" name="Oval 33"/>
          <p:cNvSpPr>
            <a:spLocks noChangeArrowheads="1"/>
          </p:cNvSpPr>
          <p:nvPr/>
        </p:nvSpPr>
        <p:spPr bwMode="auto">
          <a:xfrm>
            <a:off x="8250238" y="472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2" name="Oval 34"/>
          <p:cNvSpPr>
            <a:spLocks noChangeArrowheads="1"/>
          </p:cNvSpPr>
          <p:nvPr/>
        </p:nvSpPr>
        <p:spPr bwMode="auto">
          <a:xfrm>
            <a:off x="8713788" y="43354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3" name="Oval 35"/>
          <p:cNvSpPr>
            <a:spLocks noChangeArrowheads="1"/>
          </p:cNvSpPr>
          <p:nvPr/>
        </p:nvSpPr>
        <p:spPr bwMode="auto">
          <a:xfrm>
            <a:off x="8399463" y="42799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03458" name="Rectangle 36"/>
          <p:cNvSpPr>
            <a:spLocks noChangeArrowheads="1"/>
          </p:cNvSpPr>
          <p:nvPr/>
        </p:nvSpPr>
        <p:spPr bwMode="auto">
          <a:xfrm>
            <a:off x="0" y="0"/>
            <a:ext cx="9845675" cy="29368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59" name="Rectangle 37"/>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286" name="Oval 38"/>
          <p:cNvSpPr>
            <a:spLocks noChangeArrowheads="1"/>
          </p:cNvSpPr>
          <p:nvPr/>
        </p:nvSpPr>
        <p:spPr bwMode="auto">
          <a:xfrm>
            <a:off x="1373188" y="439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7" name="Oval 39"/>
          <p:cNvSpPr>
            <a:spLocks noChangeArrowheads="1"/>
          </p:cNvSpPr>
          <p:nvPr/>
        </p:nvSpPr>
        <p:spPr bwMode="auto">
          <a:xfrm>
            <a:off x="1862138" y="8255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8" name="Oval 40"/>
          <p:cNvSpPr>
            <a:spLocks noChangeArrowheads="1"/>
          </p:cNvSpPr>
          <p:nvPr/>
        </p:nvSpPr>
        <p:spPr bwMode="auto">
          <a:xfrm>
            <a:off x="4140200" y="1963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89" name="Oval 41"/>
          <p:cNvSpPr>
            <a:spLocks noChangeArrowheads="1"/>
          </p:cNvSpPr>
          <p:nvPr/>
        </p:nvSpPr>
        <p:spPr bwMode="auto">
          <a:xfrm>
            <a:off x="4033838" y="8969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0" name="Oval 42"/>
          <p:cNvSpPr>
            <a:spLocks noChangeArrowheads="1"/>
          </p:cNvSpPr>
          <p:nvPr/>
        </p:nvSpPr>
        <p:spPr bwMode="auto">
          <a:xfrm>
            <a:off x="4443413" y="92075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1" name="Oval 43"/>
          <p:cNvSpPr>
            <a:spLocks noChangeArrowheads="1"/>
          </p:cNvSpPr>
          <p:nvPr/>
        </p:nvSpPr>
        <p:spPr bwMode="auto">
          <a:xfrm>
            <a:off x="5556250" y="11763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2" name="Oval 44"/>
          <p:cNvSpPr>
            <a:spLocks noChangeArrowheads="1"/>
          </p:cNvSpPr>
          <p:nvPr/>
        </p:nvSpPr>
        <p:spPr bwMode="auto">
          <a:xfrm>
            <a:off x="5837238" y="15636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3" name="Oval 45"/>
          <p:cNvSpPr>
            <a:spLocks noChangeArrowheads="1"/>
          </p:cNvSpPr>
          <p:nvPr/>
        </p:nvSpPr>
        <p:spPr bwMode="auto">
          <a:xfrm>
            <a:off x="6300788" y="166211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4" name="Oval 46"/>
          <p:cNvSpPr>
            <a:spLocks noChangeArrowheads="1"/>
          </p:cNvSpPr>
          <p:nvPr/>
        </p:nvSpPr>
        <p:spPr bwMode="auto">
          <a:xfrm>
            <a:off x="6064250" y="19700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5" name="Oval 47"/>
          <p:cNvSpPr>
            <a:spLocks noChangeArrowheads="1"/>
          </p:cNvSpPr>
          <p:nvPr/>
        </p:nvSpPr>
        <p:spPr bwMode="auto">
          <a:xfrm>
            <a:off x="5724525" y="21224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6" name="Oval 48"/>
          <p:cNvSpPr>
            <a:spLocks noChangeArrowheads="1"/>
          </p:cNvSpPr>
          <p:nvPr/>
        </p:nvSpPr>
        <p:spPr bwMode="auto">
          <a:xfrm>
            <a:off x="6032500" y="23542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7" name="Oval 49"/>
          <p:cNvSpPr>
            <a:spLocks noChangeArrowheads="1"/>
          </p:cNvSpPr>
          <p:nvPr/>
        </p:nvSpPr>
        <p:spPr bwMode="auto">
          <a:xfrm>
            <a:off x="6418263" y="2324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8" name="Oval 50"/>
          <p:cNvSpPr>
            <a:spLocks noChangeArrowheads="1"/>
          </p:cNvSpPr>
          <p:nvPr/>
        </p:nvSpPr>
        <p:spPr bwMode="auto">
          <a:xfrm>
            <a:off x="6388100" y="1931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299" name="Oval 51"/>
          <p:cNvSpPr>
            <a:spLocks noChangeArrowheads="1"/>
          </p:cNvSpPr>
          <p:nvPr/>
        </p:nvSpPr>
        <p:spPr bwMode="auto">
          <a:xfrm>
            <a:off x="6670675" y="20859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0" name="Oval 52"/>
          <p:cNvSpPr>
            <a:spLocks noChangeArrowheads="1"/>
          </p:cNvSpPr>
          <p:nvPr/>
        </p:nvSpPr>
        <p:spPr bwMode="auto">
          <a:xfrm>
            <a:off x="7005638" y="218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1" name="Oval 53"/>
          <p:cNvSpPr>
            <a:spLocks noChangeArrowheads="1"/>
          </p:cNvSpPr>
          <p:nvPr/>
        </p:nvSpPr>
        <p:spPr bwMode="auto">
          <a:xfrm>
            <a:off x="7080250" y="24939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2" name="Oval 54"/>
          <p:cNvSpPr>
            <a:spLocks noChangeArrowheads="1"/>
          </p:cNvSpPr>
          <p:nvPr/>
        </p:nvSpPr>
        <p:spPr bwMode="auto">
          <a:xfrm>
            <a:off x="7310438" y="26717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3" name="Oval 55"/>
          <p:cNvSpPr>
            <a:spLocks noChangeArrowheads="1"/>
          </p:cNvSpPr>
          <p:nvPr/>
        </p:nvSpPr>
        <p:spPr bwMode="auto">
          <a:xfrm>
            <a:off x="4375150" y="4841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4" name="Oval 56"/>
          <p:cNvSpPr>
            <a:spLocks noChangeArrowheads="1"/>
          </p:cNvSpPr>
          <p:nvPr/>
        </p:nvSpPr>
        <p:spPr bwMode="auto">
          <a:xfrm>
            <a:off x="7532688" y="3698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5" name="Oval 57"/>
          <p:cNvSpPr>
            <a:spLocks noChangeArrowheads="1"/>
          </p:cNvSpPr>
          <p:nvPr/>
        </p:nvSpPr>
        <p:spPr bwMode="auto">
          <a:xfrm>
            <a:off x="7842250" y="3487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6" name="Oval 58"/>
          <p:cNvSpPr>
            <a:spLocks noChangeArrowheads="1"/>
          </p:cNvSpPr>
          <p:nvPr/>
        </p:nvSpPr>
        <p:spPr bwMode="auto">
          <a:xfrm>
            <a:off x="9136063" y="23717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7" name="Oval 59"/>
          <p:cNvSpPr>
            <a:spLocks noChangeArrowheads="1"/>
          </p:cNvSpPr>
          <p:nvPr/>
        </p:nvSpPr>
        <p:spPr bwMode="auto">
          <a:xfrm>
            <a:off x="8561388" y="31718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8" name="Oval 60"/>
          <p:cNvSpPr>
            <a:spLocks noChangeArrowheads="1"/>
          </p:cNvSpPr>
          <p:nvPr/>
        </p:nvSpPr>
        <p:spPr bwMode="auto">
          <a:xfrm>
            <a:off x="8429625" y="26511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09" name="Oval 61"/>
          <p:cNvSpPr>
            <a:spLocks noChangeArrowheads="1"/>
          </p:cNvSpPr>
          <p:nvPr/>
        </p:nvSpPr>
        <p:spPr bwMode="auto">
          <a:xfrm>
            <a:off x="8270875" y="22066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0" name="Oval 62"/>
          <p:cNvSpPr>
            <a:spLocks noChangeArrowheads="1"/>
          </p:cNvSpPr>
          <p:nvPr/>
        </p:nvSpPr>
        <p:spPr bwMode="auto">
          <a:xfrm>
            <a:off x="7593013" y="22812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1" name="Oval 63"/>
          <p:cNvSpPr>
            <a:spLocks noChangeArrowheads="1"/>
          </p:cNvSpPr>
          <p:nvPr/>
        </p:nvSpPr>
        <p:spPr bwMode="auto">
          <a:xfrm>
            <a:off x="7770813" y="2070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2" name="Oval 64"/>
          <p:cNvSpPr>
            <a:spLocks noChangeArrowheads="1"/>
          </p:cNvSpPr>
          <p:nvPr/>
        </p:nvSpPr>
        <p:spPr bwMode="auto">
          <a:xfrm>
            <a:off x="7431088" y="16271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3" name="Oval 65"/>
          <p:cNvSpPr>
            <a:spLocks noChangeArrowheads="1"/>
          </p:cNvSpPr>
          <p:nvPr/>
        </p:nvSpPr>
        <p:spPr bwMode="auto">
          <a:xfrm>
            <a:off x="8305800" y="52482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4" name="Oval 66"/>
          <p:cNvSpPr>
            <a:spLocks noChangeArrowheads="1"/>
          </p:cNvSpPr>
          <p:nvPr/>
        </p:nvSpPr>
        <p:spPr bwMode="auto">
          <a:xfrm>
            <a:off x="8250238" y="472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5" name="Oval 67"/>
          <p:cNvSpPr>
            <a:spLocks noChangeArrowheads="1"/>
          </p:cNvSpPr>
          <p:nvPr/>
        </p:nvSpPr>
        <p:spPr bwMode="auto">
          <a:xfrm>
            <a:off x="8713788" y="43354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6" name="Oval 68"/>
          <p:cNvSpPr>
            <a:spLocks noChangeArrowheads="1"/>
          </p:cNvSpPr>
          <p:nvPr/>
        </p:nvSpPr>
        <p:spPr bwMode="auto">
          <a:xfrm>
            <a:off x="8399463" y="42799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3317" name="Text Box 69"/>
          <p:cNvSpPr txBox="1">
            <a:spLocks noChangeArrowheads="1"/>
          </p:cNvSpPr>
          <p:nvPr/>
        </p:nvSpPr>
        <p:spPr bwMode="auto">
          <a:xfrm>
            <a:off x="565150" y="285750"/>
            <a:ext cx="89566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FFFF"/>
              </a:buClr>
              <a:buFont typeface="Arial" charset="0"/>
              <a:buNone/>
            </a:pPr>
            <a:r>
              <a:rPr lang="en-GB" sz="3500" b="1" i="1">
                <a:solidFill>
                  <a:srgbClr val="FFFFFF"/>
                </a:solidFill>
                <a:latin typeface="Arial" charset="0"/>
              </a:rPr>
              <a:t>Ang mga Kalatas ang siyang naging gabay ng unang Iglesiya sa mga pangunahing  mga prinsipyo  …</a:t>
            </a:r>
          </a:p>
        </p:txBody>
      </p:sp>
      <p:sp>
        <p:nvSpPr>
          <p:cNvPr id="53318" name="Text Box 70"/>
          <p:cNvSpPr txBox="1">
            <a:spLocks noChangeArrowheads="1"/>
          </p:cNvSpPr>
          <p:nvPr/>
        </p:nvSpPr>
        <p:spPr bwMode="auto">
          <a:xfrm>
            <a:off x="573088" y="1909763"/>
            <a:ext cx="89566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Sa organisasyon, sa operasyon, at sa pagpapalawak</a:t>
            </a:r>
          </a:p>
        </p:txBody>
      </p:sp>
      <p:sp>
        <p:nvSpPr>
          <p:cNvPr id="53319" name="Text Box 71"/>
          <p:cNvSpPr txBox="1">
            <a:spLocks noChangeArrowheads="1"/>
          </p:cNvSpPr>
          <p:nvPr/>
        </p:nvSpPr>
        <p:spPr bwMode="auto">
          <a:xfrm>
            <a:off x="492125" y="3022600"/>
            <a:ext cx="89566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Ang Buhay bilang Iglesiya</a:t>
            </a:r>
          </a:p>
        </p:txBody>
      </p:sp>
      <p:sp>
        <p:nvSpPr>
          <p:cNvPr id="53320" name="Text Box 72"/>
          <p:cNvSpPr txBox="1">
            <a:spLocks noChangeArrowheads="1"/>
          </p:cNvSpPr>
          <p:nvPr/>
        </p:nvSpPr>
        <p:spPr bwMode="auto">
          <a:xfrm>
            <a:off x="420688" y="3814763"/>
            <a:ext cx="89566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Ang Buhay bilang Pamilya </a:t>
            </a:r>
          </a:p>
        </p:txBody>
      </p:sp>
      <p:sp>
        <p:nvSpPr>
          <p:cNvPr id="53321" name="Text Box 73"/>
          <p:cNvSpPr txBox="1">
            <a:spLocks noChangeArrowheads="1"/>
          </p:cNvSpPr>
          <p:nvPr/>
        </p:nvSpPr>
        <p:spPr bwMode="auto">
          <a:xfrm>
            <a:off x="492125" y="5686425"/>
            <a:ext cx="90741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Ang Buhay kasama ang Banal na Ispiritu</a:t>
            </a:r>
          </a:p>
        </p:txBody>
      </p:sp>
      <p:sp>
        <p:nvSpPr>
          <p:cNvPr id="53322" name="Text Box 74"/>
          <p:cNvSpPr txBox="1">
            <a:spLocks noChangeArrowheads="1"/>
          </p:cNvSpPr>
          <p:nvPr/>
        </p:nvSpPr>
        <p:spPr bwMode="auto">
          <a:xfrm>
            <a:off x="246063" y="6338888"/>
            <a:ext cx="95408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Ang Katuparan ng </a:t>
            </a:r>
            <a:r>
              <a:rPr lang="ja-JP" altLang="en-GB" sz="3500" b="1">
                <a:solidFill>
                  <a:srgbClr val="FFEA18"/>
                </a:solidFill>
                <a:latin typeface="Arial" charset="0"/>
              </a:rPr>
              <a:t>“</a:t>
            </a:r>
            <a:r>
              <a:rPr lang="en-GB" altLang="ja-JP" sz="3500" b="1">
                <a:solidFill>
                  <a:srgbClr val="FFEA18"/>
                </a:solidFill>
                <a:latin typeface="Arial" charset="0"/>
              </a:rPr>
              <a:t>Great Commission</a:t>
            </a:r>
            <a:r>
              <a:rPr lang="ja-JP" altLang="en-GB" sz="3500" b="1">
                <a:solidFill>
                  <a:srgbClr val="FFEA18"/>
                </a:solidFill>
                <a:latin typeface="Arial" charset="0"/>
              </a:rPr>
              <a:t>”</a:t>
            </a:r>
            <a:endParaRPr lang="en-GB" sz="3500" b="1">
              <a:solidFill>
                <a:srgbClr val="FFEA18"/>
              </a:solidFill>
              <a:latin typeface="Arial" charset="0"/>
            </a:endParaRPr>
          </a:p>
        </p:txBody>
      </p:sp>
      <p:sp>
        <p:nvSpPr>
          <p:cNvPr id="53323" name="Text Box 75"/>
          <p:cNvSpPr txBox="1">
            <a:spLocks noChangeArrowheads="1"/>
          </p:cNvSpPr>
          <p:nvPr/>
        </p:nvSpPr>
        <p:spPr bwMode="auto">
          <a:xfrm>
            <a:off x="157163" y="4533900"/>
            <a:ext cx="97297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188"/>
              </a:spcBef>
              <a:buClr>
                <a:srgbClr val="FFEA18"/>
              </a:buClr>
              <a:buFont typeface="Arial" charset="0"/>
              <a:buNone/>
            </a:pPr>
            <a:r>
              <a:rPr lang="en-GB" sz="3500" b="1">
                <a:solidFill>
                  <a:srgbClr val="FFEA18"/>
                </a:solidFill>
                <a:latin typeface="Arial" charset="0"/>
              </a:rPr>
              <a:t>• Ang Buhay ng mga kalalakihan at kababaihan sa Iglesiya </a:t>
            </a:r>
          </a:p>
        </p:txBody>
      </p:sp>
      <p:sp>
        <p:nvSpPr>
          <p:cNvPr id="103498" name="Text Box 76"/>
          <p:cNvSpPr txBox="1">
            <a:spLocks noChangeArrowheads="1"/>
          </p:cNvSpPr>
          <p:nvPr/>
        </p:nvSpPr>
        <p:spPr bwMode="auto">
          <a:xfrm>
            <a:off x="9571038" y="7350125"/>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6</a:t>
            </a:r>
          </a:p>
        </p:txBody>
      </p:sp>
      <p:sp>
        <p:nvSpPr>
          <p:cNvPr id="103499" name="Rectangle 77"/>
          <p:cNvSpPr>
            <a:spLocks noChangeArrowheads="1"/>
          </p:cNvSpPr>
          <p:nvPr/>
        </p:nvSpPr>
        <p:spPr bwMode="auto">
          <a:xfrm>
            <a:off x="8716963"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03500" name="Text Box 78"/>
          <p:cNvSpPr txBox="1">
            <a:spLocks noChangeArrowheads="1"/>
          </p:cNvSpPr>
          <p:nvPr/>
        </p:nvSpPr>
        <p:spPr bwMode="auto">
          <a:xfrm>
            <a:off x="922496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3317"/>
                                        </p:tgtEl>
                                        <p:attrNameLst>
                                          <p:attrName>style.visibility</p:attrName>
                                        </p:attrNameLst>
                                      </p:cBhvr>
                                      <p:to>
                                        <p:strVal val="visible"/>
                                      </p:to>
                                    </p:set>
                                    <p:animEffect transition="in" filter="box(out)">
                                      <p:cBhvr>
                                        <p:cTn id="7" dur="500"/>
                                        <p:tgtEl>
                                          <p:spTgt spid="5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8"/>
                                        </p:tgtEl>
                                        <p:attrNameLst>
                                          <p:attrName>style.visibility</p:attrName>
                                        </p:attrNameLst>
                                      </p:cBhvr>
                                      <p:to>
                                        <p:strVal val="visible"/>
                                      </p:to>
                                    </p:set>
                                    <p:animEffect transition="in" filter="box(out)">
                                      <p:cBhvr>
                                        <p:cTn id="12" dur="500"/>
                                        <p:tgtEl>
                                          <p:spTgt spid="5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19"/>
                                        </p:tgtEl>
                                        <p:attrNameLst>
                                          <p:attrName>style.visibility</p:attrName>
                                        </p:attrNameLst>
                                      </p:cBhvr>
                                      <p:to>
                                        <p:strVal val="visible"/>
                                      </p:to>
                                    </p:set>
                                    <p:animEffect transition="in" filter="box(out)">
                                      <p:cBhvr>
                                        <p:cTn id="17" dur="500"/>
                                        <p:tgtEl>
                                          <p:spTgt spid="5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0"/>
                                        </p:tgtEl>
                                        <p:attrNameLst>
                                          <p:attrName>style.visibility</p:attrName>
                                        </p:attrNameLst>
                                      </p:cBhvr>
                                      <p:to>
                                        <p:strVal val="visible"/>
                                      </p:to>
                                    </p:set>
                                    <p:animEffect transition="in" filter="box(out)">
                                      <p:cBhvr>
                                        <p:cTn id="22" dur="500"/>
                                        <p:tgtEl>
                                          <p:spTgt spid="533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3"/>
                                        </p:tgtEl>
                                        <p:attrNameLst>
                                          <p:attrName>style.visibility</p:attrName>
                                        </p:attrNameLst>
                                      </p:cBhvr>
                                      <p:to>
                                        <p:strVal val="visible"/>
                                      </p:to>
                                    </p:set>
                                    <p:animEffect transition="in" filter="box(out)">
                                      <p:cBhvr>
                                        <p:cTn id="27" dur="500"/>
                                        <p:tgtEl>
                                          <p:spTgt spid="533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1"/>
                                        </p:tgtEl>
                                        <p:attrNameLst>
                                          <p:attrName>style.visibility</p:attrName>
                                        </p:attrNameLst>
                                      </p:cBhvr>
                                      <p:to>
                                        <p:strVal val="visible"/>
                                      </p:to>
                                    </p:set>
                                    <p:animEffect transition="in" filter="box(out)">
                                      <p:cBhvr>
                                        <p:cTn id="32" dur="500"/>
                                        <p:tgtEl>
                                          <p:spTgt spid="533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3322"/>
                                        </p:tgtEl>
                                        <p:attrNameLst>
                                          <p:attrName>style.visibility</p:attrName>
                                        </p:attrNameLst>
                                      </p:cBhvr>
                                      <p:to>
                                        <p:strVal val="visible"/>
                                      </p:to>
                                    </p:set>
                                    <p:animEffect transition="in" filter="box(out)">
                                      <p:cBhvr>
                                        <p:cTn id="37"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05474"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05475"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05476"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05477"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05478"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05479"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grpSp>
        <p:nvGrpSpPr>
          <p:cNvPr id="105480" name="Group 26"/>
          <p:cNvGrpSpPr>
            <a:grpSpLocks/>
          </p:cNvGrpSpPr>
          <p:nvPr/>
        </p:nvGrpSpPr>
        <p:grpSpPr bwMode="auto">
          <a:xfrm>
            <a:off x="3949700" y="933450"/>
            <a:ext cx="1784350" cy="5389563"/>
            <a:chOff x="2499" y="649"/>
            <a:chExt cx="1124" cy="3395"/>
          </a:xfrm>
        </p:grpSpPr>
        <p:sp>
          <p:nvSpPr>
            <p:cNvPr id="105487" name="Rectangle 27"/>
            <p:cNvSpPr>
              <a:spLocks noChangeArrowheads="1"/>
            </p:cNvSpPr>
            <p:nvPr/>
          </p:nvSpPr>
          <p:spPr bwMode="auto">
            <a:xfrm>
              <a:off x="2499" y="649"/>
              <a:ext cx="1114"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05488" name="Rectangle 28"/>
            <p:cNvSpPr>
              <a:spLocks noChangeArrowheads="1"/>
            </p:cNvSpPr>
            <p:nvPr/>
          </p:nvSpPr>
          <p:spPr bwMode="auto">
            <a:xfrm>
              <a:off x="2509" y="3112"/>
              <a:ext cx="1114"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Mga Sulat</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 galing</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a:solidFill>
                    <a:srgbClr val="FFFF00"/>
                  </a:solidFill>
                  <a:latin typeface="Helvetica" charset="0"/>
                </a:rPr>
                <a:t> sa Iba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105481"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05482"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5483"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05484"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245796" name="Text Box 24"/>
          <p:cNvSpPr txBox="1">
            <a:spLocks noChangeArrowheads="1"/>
          </p:cNvSpPr>
          <p:nvPr/>
        </p:nvSpPr>
        <p:spPr bwMode="auto">
          <a:xfrm>
            <a:off x="1006475" y="1957388"/>
            <a:ext cx="80200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4125"/>
              </a:spcBef>
              <a:buClr>
                <a:srgbClr val="FFFFFF"/>
              </a:buClr>
              <a:buFont typeface="Comic Sans MS" charset="0"/>
              <a:buNone/>
            </a:pPr>
            <a:r>
              <a:rPr lang="en-GB" sz="6600" b="1">
                <a:solidFill>
                  <a:srgbClr val="FFFFFF"/>
                </a:solidFill>
                <a:latin typeface="Comic Sans MS" charset="0"/>
              </a:rPr>
              <a:t>At ngayon, ang importanteng tanong ay: </a:t>
            </a:r>
          </a:p>
          <a:p>
            <a:pPr algn="ctr">
              <a:lnSpc>
                <a:spcPct val="100000"/>
              </a:lnSpc>
              <a:spcBef>
                <a:spcPts val="4125"/>
              </a:spcBef>
              <a:buClr>
                <a:srgbClr val="FFFFFF"/>
              </a:buClr>
              <a:buFont typeface="Comic Sans MS" charset="0"/>
              <a:buNone/>
            </a:pPr>
            <a:r>
              <a:rPr lang="en-GB" sz="6600" b="1" i="1">
                <a:solidFill>
                  <a:srgbClr val="FC0128"/>
                </a:solidFill>
                <a:latin typeface="Comic Sans MS" charset="0"/>
              </a:rPr>
              <a:t>Saan ito makikita?</a:t>
            </a:r>
          </a:p>
        </p:txBody>
      </p:sp>
      <p:sp>
        <p:nvSpPr>
          <p:cNvPr id="54295" name="Text Box 23"/>
          <p:cNvSpPr txBox="1">
            <a:spLocks noChangeArrowheads="1"/>
          </p:cNvSpPr>
          <p:nvPr/>
        </p:nvSpPr>
        <p:spPr bwMode="auto">
          <a:xfrm>
            <a:off x="2581275" y="6788150"/>
            <a:ext cx="4824413" cy="557213"/>
          </a:xfrm>
          <a:prstGeom prst="rect">
            <a:avLst/>
          </a:prstGeom>
          <a:solidFill>
            <a:srgbClr val="1822CD"/>
          </a:solidFill>
          <a:ln w="3816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750"/>
              </a:spcBef>
              <a:buClr>
                <a:srgbClr val="FFFF00"/>
              </a:buClr>
              <a:buFont typeface="Comic Sans MS" charset="0"/>
              <a:buNone/>
              <a:defRPr/>
            </a:pPr>
            <a:r>
              <a:rPr lang="en-GB" sz="2800" b="1" smtClean="0">
                <a:solidFill>
                  <a:srgbClr val="FFFF00"/>
                </a:solidFill>
                <a:latin typeface="Comic Sans MS" charset="0"/>
              </a:rPr>
              <a:t>Tulong sa Pag-aaral # 20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p:val>
                                            <p:strVal val="#ppt_x"/>
                                          </p:val>
                                        </p:tav>
                                      </p:tavLst>
                                    </p:anim>
                                    <p:anim calcmode="lin" valueType="num">
                                      <p:cBhvr>
                                        <p:cTn id="8" dur="500" fill="hold"/>
                                        <p:tgtEl>
                                          <p:spTgt spid="54295"/>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245796"/>
                                        </p:tgtEl>
                                        <p:attrNameLst>
                                          <p:attrName>style.visibility</p:attrName>
                                        </p:attrNameLst>
                                      </p:cBhvr>
                                      <p:to>
                                        <p:strVal val="visible"/>
                                      </p:to>
                                    </p:set>
                                    <p:anim calcmode="lin" valueType="num">
                                      <p:cBhvr>
                                        <p:cTn id="13" dur="1000" fill="hold"/>
                                        <p:tgtEl>
                                          <p:spTgt spid="245796"/>
                                        </p:tgtEl>
                                        <p:attrNameLst>
                                          <p:attrName>ppt_x</p:attrName>
                                        </p:attrNameLst>
                                      </p:cBhvr>
                                      <p:tavLst>
                                        <p:tav tm="0">
                                          <p:val>
                                            <p:strVal val="#ppt_x-.2"/>
                                          </p:val>
                                        </p:tav>
                                        <p:tav tm="100000">
                                          <p:val>
                                            <p:strVal val="#ppt_x"/>
                                          </p:val>
                                        </p:tav>
                                      </p:tavLst>
                                    </p:anim>
                                    <p:anim calcmode="lin" valueType="num">
                                      <p:cBhvr>
                                        <p:cTn id="14" dur="1000" fill="hold"/>
                                        <p:tgtEl>
                                          <p:spTgt spid="2457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4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07522"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07523"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grpSp>
        <p:nvGrpSpPr>
          <p:cNvPr id="107524" name="Group 49"/>
          <p:cNvGrpSpPr>
            <a:grpSpLocks/>
          </p:cNvGrpSpPr>
          <p:nvPr/>
        </p:nvGrpSpPr>
        <p:grpSpPr bwMode="auto">
          <a:xfrm>
            <a:off x="3228975" y="0"/>
            <a:ext cx="2735263" cy="7651750"/>
            <a:chOff x="2034" y="0"/>
            <a:chExt cx="1723" cy="4820"/>
          </a:xfrm>
        </p:grpSpPr>
        <p:sp>
          <p:nvSpPr>
            <p:cNvPr id="107548" name="Rectangle 13"/>
            <p:cNvSpPr>
              <a:spLocks noChangeArrowheads="1"/>
            </p:cNvSpPr>
            <p:nvPr/>
          </p:nvSpPr>
          <p:spPr bwMode="auto">
            <a:xfrm>
              <a:off x="2398" y="731"/>
              <a:ext cx="1257" cy="408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07549" name="Rectangle 15"/>
            <p:cNvSpPr>
              <a:spLocks noChangeArrowheads="1"/>
            </p:cNvSpPr>
            <p:nvPr/>
          </p:nvSpPr>
          <p:spPr bwMode="auto">
            <a:xfrm>
              <a:off x="2034" y="0"/>
              <a:ext cx="172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07550" name="Rectangle 17"/>
            <p:cNvSpPr>
              <a:spLocks noChangeArrowheads="1"/>
            </p:cNvSpPr>
            <p:nvPr/>
          </p:nvSpPr>
          <p:spPr bwMode="auto">
            <a:xfrm>
              <a:off x="2261" y="283"/>
              <a:ext cx="1319"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grpSp>
        <p:nvGrpSpPr>
          <p:cNvPr id="107525"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07526"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07527"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07528"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7529"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07530"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grpSp>
        <p:nvGrpSpPr>
          <p:cNvPr id="5" name="Group 50"/>
          <p:cNvGrpSpPr>
            <a:grpSpLocks/>
          </p:cNvGrpSpPr>
          <p:nvPr/>
        </p:nvGrpSpPr>
        <p:grpSpPr bwMode="auto">
          <a:xfrm>
            <a:off x="708025" y="1509713"/>
            <a:ext cx="5043488" cy="1223962"/>
            <a:chOff x="446" y="951"/>
            <a:chExt cx="3177" cy="771"/>
          </a:xfrm>
        </p:grpSpPr>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nvGrpSpPr>
            <p:cNvPr id="107537" name="Group 42"/>
            <p:cNvGrpSpPr>
              <a:grpSpLocks/>
            </p:cNvGrpSpPr>
            <p:nvPr/>
          </p:nvGrpSpPr>
          <p:grpSpPr bwMode="auto">
            <a:xfrm>
              <a:off x="446" y="951"/>
              <a:ext cx="1927" cy="771"/>
              <a:chOff x="446" y="951"/>
              <a:chExt cx="1927" cy="771"/>
            </a:xfrm>
          </p:grpSpPr>
          <p:sp>
            <p:nvSpPr>
              <p:cNvPr id="107539" name="AutoShape 25"/>
              <p:cNvSpPr>
                <a:spLocks noChangeArrowheads="1"/>
              </p:cNvSpPr>
              <p:nvPr/>
            </p:nvSpPr>
            <p:spPr bwMode="auto">
              <a:xfrm>
                <a:off x="446" y="1048"/>
                <a:ext cx="1927" cy="67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07540" name="Rectangle 26"/>
              <p:cNvSpPr>
                <a:spLocks noChangeArrowheads="1"/>
              </p:cNvSpPr>
              <p:nvPr/>
            </p:nvSpPr>
            <p:spPr bwMode="auto">
              <a:xfrm>
                <a:off x="446" y="951"/>
                <a:ext cx="1822"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solidFill>
                      <a:srgbClr val="FFFF00"/>
                    </a:solidFill>
                    <a:latin typeface="Helvetica" charset="0"/>
                  </a:rPr>
                  <a:t>“</a:t>
                </a:r>
                <a:r>
                  <a:rPr lang="en-GB" altLang="ja-JP" sz="1700" b="1">
                    <a:solidFill>
                      <a:srgbClr val="FFFF00"/>
                    </a:solidFill>
                    <a:latin typeface="Helvetica" charset="0"/>
                  </a:rPr>
                  <a:t>Ilan sa mga isyu sa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FFFF00"/>
                    </a:solidFill>
                    <a:latin typeface="Helvetica" charset="0"/>
                  </a:rPr>
                  <a:t>Roma ay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FFFF00"/>
                    </a:solidFill>
                    <a:latin typeface="Helvetica" charset="0"/>
                  </a:rPr>
                  <a:t>Kapareha sa 2 Corinto.</a:t>
                </a:r>
                <a:r>
                  <a:rPr lang="ja-JP" altLang="en-GB" sz="1700" b="1">
                    <a:solidFill>
                      <a:srgbClr val="FFFF00"/>
                    </a:solidFill>
                    <a:latin typeface="Helvetica" charset="0"/>
                  </a:rPr>
                  <a:t>”</a:t>
                </a:r>
                <a:endParaRPr lang="en-GB" sz="1700" b="1">
                  <a:solidFill>
                    <a:srgbClr val="FFFF00"/>
                  </a:solidFill>
                  <a:latin typeface="Helvetica" charset="0"/>
                </a:endParaRPr>
              </a:p>
            </p:txBody>
          </p:sp>
        </p:grpSp>
        <p:sp>
          <p:nvSpPr>
            <p:cNvPr id="107538" name="Rectangle 21"/>
            <p:cNvSpPr>
              <a:spLocks noChangeArrowheads="1"/>
            </p:cNvSpPr>
            <p:nvPr/>
          </p:nvSpPr>
          <p:spPr bwMode="auto">
            <a:xfrm>
              <a:off x="2509" y="1099"/>
              <a:ext cx="111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Corinto</a:t>
              </a:r>
            </a:p>
          </p:txBody>
        </p:sp>
      </p:grpSp>
      <p:sp>
        <p:nvSpPr>
          <p:cNvPr id="247851" name="Rectangle 28"/>
          <p:cNvSpPr>
            <a:spLocks noChangeArrowheads="1"/>
          </p:cNvSpPr>
          <p:nvPr/>
        </p:nvSpPr>
        <p:spPr bwMode="auto">
          <a:xfrm>
            <a:off x="5597525" y="1550988"/>
            <a:ext cx="5715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4500"/>
              </a:spcBef>
              <a:buClr>
                <a:srgbClr val="FC0128"/>
              </a:buClr>
              <a:buFont typeface="Kron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7200">
                <a:solidFill>
                  <a:srgbClr val="FC0128"/>
                </a:solidFill>
                <a:latin typeface="Krone" charset="0"/>
              </a:rPr>
              <a:t>}</a:t>
            </a:r>
          </a:p>
        </p:txBody>
      </p:sp>
      <p:sp>
        <p:nvSpPr>
          <p:cNvPr id="107533" name="Rectangle 4"/>
          <p:cNvSpPr>
            <a:spLocks noChangeArrowheads="1"/>
          </p:cNvSpPr>
          <p:nvPr/>
        </p:nvSpPr>
        <p:spPr bwMode="auto">
          <a:xfrm>
            <a:off x="6324600" y="2517775"/>
            <a:ext cx="3733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2250"/>
              </a:spcBef>
              <a:buClr>
                <a:srgbClr val="99FF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99FF99"/>
                </a:solidFill>
                <a:latin typeface="Arial" charset="0"/>
              </a:rPr>
              <a:t>ANG KANYANG MAHALAGANG ARAL NA ITINURO SA UNANG IGLESIYA</a:t>
            </a:r>
          </a:p>
        </p:txBody>
      </p:sp>
      <p:sp>
        <p:nvSpPr>
          <p:cNvPr id="107534" name="Rectangle 17"/>
          <p:cNvSpPr>
            <a:spLocks noChangeArrowheads="1"/>
          </p:cNvSpPr>
          <p:nvPr/>
        </p:nvSpPr>
        <p:spPr bwMode="auto">
          <a:xfrm>
            <a:off x="6037263" y="1255713"/>
            <a:ext cx="31638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a:t>
            </a:r>
          </a:p>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 ni Pablo</a:t>
            </a:r>
          </a:p>
        </p:txBody>
      </p:sp>
      <p:sp>
        <p:nvSpPr>
          <p:cNvPr id="55325" name="Rectangle 29"/>
          <p:cNvSpPr>
            <a:spLocks noChangeArrowheads="1"/>
          </p:cNvSpPr>
          <p:nvPr/>
        </p:nvSpPr>
        <p:spPr bwMode="auto">
          <a:xfrm>
            <a:off x="885825" y="2741613"/>
            <a:ext cx="28860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Roma</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1 Corinto</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2 Corinto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nodeType="afterGroup">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47851"/>
                                        </p:tgtEl>
                                        <p:attrNameLst>
                                          <p:attrName>style.visibility</p:attrName>
                                        </p:attrNameLst>
                                      </p:cBhvr>
                                      <p:to>
                                        <p:strVal val="visible"/>
                                      </p:to>
                                    </p:set>
                                    <p:anim calcmode="lin" valueType="num">
                                      <p:cBhvr additive="base">
                                        <p:cTn id="13" dur="500" fill="hold"/>
                                        <p:tgtEl>
                                          <p:spTgt spid="247851"/>
                                        </p:tgtEl>
                                        <p:attrNameLst>
                                          <p:attrName>ppt_x</p:attrName>
                                        </p:attrNameLst>
                                      </p:cBhvr>
                                      <p:tavLst>
                                        <p:tav tm="0">
                                          <p:val>
                                            <p:strVal val="#ppt_x"/>
                                          </p:val>
                                        </p:tav>
                                        <p:tav tm="100000">
                                          <p:val>
                                            <p:strVal val="#ppt_x"/>
                                          </p:val>
                                        </p:tav>
                                      </p:tavLst>
                                    </p:anim>
                                    <p:anim calcmode="lin" valueType="num">
                                      <p:cBhvr additive="base">
                                        <p:cTn id="14" dur="500" fill="hold"/>
                                        <p:tgtEl>
                                          <p:spTgt spid="247851"/>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4" presetClass="entr" presetSubtype="32" fill="hold" nodeType="afterEffect">
                                  <p:stCondLst>
                                    <p:cond delay="0"/>
                                  </p:stCondLst>
                                  <p:childTnLst>
                                    <p:set>
                                      <p:cBhvr>
                                        <p:cTn id="17" dur="1" fill="hold">
                                          <p:stCondLst>
                                            <p:cond delay="0"/>
                                          </p:stCondLst>
                                        </p:cTn>
                                        <p:tgtEl>
                                          <p:spTgt spid="55325">
                                            <p:txEl>
                                              <p:pRg st="0" end="0"/>
                                            </p:txEl>
                                          </p:spTgt>
                                        </p:tgtEl>
                                        <p:attrNameLst>
                                          <p:attrName>style.visibility</p:attrName>
                                        </p:attrNameLst>
                                      </p:cBhvr>
                                      <p:to>
                                        <p:strVal val="visible"/>
                                      </p:to>
                                    </p:set>
                                    <p:animEffect transition="in" filter="box(out)">
                                      <p:cBhvr>
                                        <p:cTn id="18" dur="500"/>
                                        <p:tgtEl>
                                          <p:spTgt spid="55325">
                                            <p:txEl>
                                              <p:pRg st="0" end="0"/>
                                            </p:txEl>
                                          </p:spTgt>
                                        </p:tgtEl>
                                      </p:cBhvr>
                                    </p:animEffect>
                                  </p:childTnLst>
                                </p:cTn>
                              </p:par>
                            </p:childTnLst>
                          </p:cTn>
                        </p:par>
                        <p:par>
                          <p:cTn id="19" fill="hold" nodeType="afterGroup">
                            <p:stCondLst>
                              <p:cond delay="2000"/>
                            </p:stCondLst>
                            <p:childTnLst>
                              <p:par>
                                <p:cTn id="20" presetID="4" presetClass="entr" presetSubtype="32" fill="hold" nodeType="afterEffect">
                                  <p:stCondLst>
                                    <p:cond delay="0"/>
                                  </p:stCondLst>
                                  <p:childTnLst>
                                    <p:set>
                                      <p:cBhvr>
                                        <p:cTn id="21" dur="1" fill="hold">
                                          <p:stCondLst>
                                            <p:cond delay="0"/>
                                          </p:stCondLst>
                                        </p:cTn>
                                        <p:tgtEl>
                                          <p:spTgt spid="55325">
                                            <p:txEl>
                                              <p:pRg st="1" end="1"/>
                                            </p:txEl>
                                          </p:spTgt>
                                        </p:tgtEl>
                                        <p:attrNameLst>
                                          <p:attrName>style.visibility</p:attrName>
                                        </p:attrNameLst>
                                      </p:cBhvr>
                                      <p:to>
                                        <p:strVal val="visible"/>
                                      </p:to>
                                    </p:set>
                                    <p:animEffect transition="in" filter="box(out)">
                                      <p:cBhvr>
                                        <p:cTn id="22" dur="500"/>
                                        <p:tgtEl>
                                          <p:spTgt spid="55325">
                                            <p:txEl>
                                              <p:pRg st="1" end="1"/>
                                            </p:txEl>
                                          </p:spTgt>
                                        </p:tgtEl>
                                      </p:cBhvr>
                                    </p:animEffect>
                                  </p:childTnLst>
                                </p:cTn>
                              </p:par>
                            </p:childTnLst>
                          </p:cTn>
                        </p:par>
                        <p:par>
                          <p:cTn id="23" fill="hold" nodeType="afterGroup">
                            <p:stCondLst>
                              <p:cond delay="2500"/>
                            </p:stCondLst>
                            <p:childTnLst>
                              <p:par>
                                <p:cTn id="24" presetID="4" presetClass="entr" presetSubtype="32" fill="hold" nodeType="afterEffect">
                                  <p:stCondLst>
                                    <p:cond delay="0"/>
                                  </p:stCondLst>
                                  <p:childTnLst>
                                    <p:set>
                                      <p:cBhvr>
                                        <p:cTn id="25" dur="1" fill="hold">
                                          <p:stCondLst>
                                            <p:cond delay="0"/>
                                          </p:stCondLst>
                                        </p:cTn>
                                        <p:tgtEl>
                                          <p:spTgt spid="55325">
                                            <p:txEl>
                                              <p:pRg st="2" end="2"/>
                                            </p:txEl>
                                          </p:spTgt>
                                        </p:tgtEl>
                                        <p:attrNameLst>
                                          <p:attrName>style.visibility</p:attrName>
                                        </p:attrNameLst>
                                      </p:cBhvr>
                                      <p:to>
                                        <p:strVal val="visible"/>
                                      </p:to>
                                    </p:set>
                                    <p:animEffect transition="in" filter="box(out)">
                                      <p:cBhvr>
                                        <p:cTn id="26" dur="500"/>
                                        <p:tgtEl>
                                          <p:spTgt spid="553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5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09570"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09571"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09572"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09573"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09574"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09575"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09576"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09577"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09578"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09579"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09580"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grpSp>
        <p:nvGrpSpPr>
          <p:cNvPr id="4" name="Group 42"/>
          <p:cNvGrpSpPr>
            <a:grpSpLocks/>
          </p:cNvGrpSpPr>
          <p:nvPr/>
        </p:nvGrpSpPr>
        <p:grpSpPr bwMode="auto">
          <a:xfrm>
            <a:off x="708025" y="1509713"/>
            <a:ext cx="5043488" cy="1223962"/>
            <a:chOff x="446" y="951"/>
            <a:chExt cx="3177" cy="771"/>
          </a:xfrm>
        </p:grpSpPr>
        <p:grpSp>
          <p:nvGrpSpPr>
            <p:cNvPr id="109592" name="Group 26"/>
            <p:cNvGrpSpPr>
              <a:grpSpLocks/>
            </p:cNvGrpSpPr>
            <p:nvPr/>
          </p:nvGrpSpPr>
          <p:grpSpPr bwMode="auto">
            <a:xfrm>
              <a:off x="446" y="951"/>
              <a:ext cx="1927" cy="771"/>
              <a:chOff x="446" y="951"/>
              <a:chExt cx="1927" cy="771"/>
            </a:xfrm>
          </p:grpSpPr>
          <p:sp>
            <p:nvSpPr>
              <p:cNvPr id="109595" name="AutoShape 25"/>
              <p:cNvSpPr>
                <a:spLocks noChangeArrowheads="1"/>
              </p:cNvSpPr>
              <p:nvPr/>
            </p:nvSpPr>
            <p:spPr bwMode="auto">
              <a:xfrm>
                <a:off x="446" y="1048"/>
                <a:ext cx="1927" cy="67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09596" name="Rectangle 26"/>
              <p:cNvSpPr>
                <a:spLocks noChangeArrowheads="1"/>
              </p:cNvSpPr>
              <p:nvPr/>
            </p:nvSpPr>
            <p:spPr bwMode="auto">
              <a:xfrm>
                <a:off x="446" y="951"/>
                <a:ext cx="1822"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a:latin typeface="Helvetica" charset="0"/>
                  </a:rPr>
                  <a:t>Ilan sa mga isyu sa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Roma ay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Kapareha sa 2 Corinto.</a:t>
                </a:r>
                <a:r>
                  <a:rPr lang="ja-JP" altLang="en-GB" sz="1700" b="1">
                    <a:latin typeface="Helvetica" charset="0"/>
                  </a:rPr>
                  <a:t>”</a:t>
                </a:r>
                <a:endParaRPr lang="en-GB" sz="1700" b="1">
                  <a:latin typeface="Helvetica"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09594" name="Rectangle 21"/>
            <p:cNvSpPr>
              <a:spLocks noChangeArrowheads="1"/>
            </p:cNvSpPr>
            <p:nvPr/>
          </p:nvSpPr>
          <p:spPr bwMode="auto">
            <a:xfrm>
              <a:off x="2509" y="1099"/>
              <a:ext cx="111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grpSp>
      <p:sp>
        <p:nvSpPr>
          <p:cNvPr id="253983" name="Rectangle 28"/>
          <p:cNvSpPr>
            <a:spLocks noChangeArrowheads="1"/>
          </p:cNvSpPr>
          <p:nvPr/>
        </p:nvSpPr>
        <p:spPr bwMode="auto">
          <a:xfrm>
            <a:off x="5676900" y="2373313"/>
            <a:ext cx="5715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4500"/>
              </a:spcBef>
              <a:buClr>
                <a:srgbClr val="FC0128"/>
              </a:buClr>
              <a:buFont typeface="Kron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7200">
                <a:solidFill>
                  <a:srgbClr val="FC0128"/>
                </a:solidFill>
                <a:latin typeface="Krone" charset="0"/>
              </a:rPr>
              <a:t>}</a:t>
            </a:r>
          </a:p>
        </p:txBody>
      </p:sp>
      <p:sp>
        <p:nvSpPr>
          <p:cNvPr id="109583" name="Rectangle 4"/>
          <p:cNvSpPr>
            <a:spLocks noChangeArrowheads="1"/>
          </p:cNvSpPr>
          <p:nvPr/>
        </p:nvSpPr>
        <p:spPr bwMode="auto">
          <a:xfrm>
            <a:off x="6324600" y="2517775"/>
            <a:ext cx="3733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2250"/>
              </a:spcBef>
              <a:buClr>
                <a:srgbClr val="99FF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99FF99"/>
                </a:solidFill>
                <a:latin typeface="Arial" charset="0"/>
              </a:rPr>
              <a:t>ANG KANYANG MAHALAGANG ARAL NA ITINURO SA UNANG IGLESIYA</a:t>
            </a:r>
          </a:p>
        </p:txBody>
      </p:sp>
      <p:sp>
        <p:nvSpPr>
          <p:cNvPr id="109584" name="Rectangle 17"/>
          <p:cNvSpPr>
            <a:spLocks noChangeArrowheads="1"/>
          </p:cNvSpPr>
          <p:nvPr/>
        </p:nvSpPr>
        <p:spPr bwMode="auto">
          <a:xfrm>
            <a:off x="6037263" y="1255713"/>
            <a:ext cx="31638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a:t>
            </a:r>
          </a:p>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 ni Pablo</a:t>
            </a:r>
          </a:p>
        </p:txBody>
      </p:sp>
      <p:grpSp>
        <p:nvGrpSpPr>
          <p:cNvPr id="6" name="Group 43"/>
          <p:cNvGrpSpPr>
            <a:grpSpLocks/>
          </p:cNvGrpSpPr>
          <p:nvPr/>
        </p:nvGrpSpPr>
        <p:grpSpPr bwMode="auto">
          <a:xfrm>
            <a:off x="276225" y="2333625"/>
            <a:ext cx="5475288" cy="1371600"/>
            <a:chOff x="174" y="1470"/>
            <a:chExt cx="3449" cy="864"/>
          </a:xfrm>
        </p:grpSpPr>
        <p:grpSp>
          <p:nvGrpSpPr>
            <p:cNvPr id="109587" name="Group 34"/>
            <p:cNvGrpSpPr>
              <a:grpSpLocks/>
            </p:cNvGrpSpPr>
            <p:nvPr/>
          </p:nvGrpSpPr>
          <p:grpSpPr bwMode="auto">
            <a:xfrm>
              <a:off x="174" y="1760"/>
              <a:ext cx="2187" cy="418"/>
              <a:chOff x="517" y="1760"/>
              <a:chExt cx="1877" cy="303"/>
            </a:xfrm>
          </p:grpSpPr>
          <p:sp>
            <p:nvSpPr>
              <p:cNvPr id="109590"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09591" name="Rectangle 36"/>
              <p:cNvSpPr>
                <a:spLocks noChangeArrowheads="1"/>
              </p:cNvSpPr>
              <p:nvPr/>
            </p:nvSpPr>
            <p:spPr bwMode="auto">
              <a:xfrm>
                <a:off x="607" y="1808"/>
                <a:ext cx="169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solidFill>
                      <a:srgbClr val="FFFF00"/>
                    </a:solidFill>
                    <a:latin typeface="Helvetica" charset="0"/>
                  </a:rPr>
                  <a:t>“</a:t>
                </a:r>
                <a:r>
                  <a:rPr lang="en-GB" altLang="ja-JP" sz="1500" b="1" u="sng">
                    <a:solidFill>
                      <a:srgbClr val="FFFF00"/>
                    </a:solidFill>
                    <a:latin typeface="Helvetica" charset="0"/>
                  </a:rPr>
                  <a:t>Kumakain ang Hentil ng karneng baboy</a:t>
                </a:r>
                <a:r>
                  <a:rPr lang="en-GB" altLang="ja-JP" sz="1500" b="1">
                    <a:solidFill>
                      <a:srgbClr val="FFFF00"/>
                    </a:solidFill>
                    <a:latin typeface="Helvetica" charset="0"/>
                  </a:rPr>
                  <a:t>.</a:t>
                </a:r>
                <a:r>
                  <a:rPr lang="ja-JP" altLang="en-GB" sz="1500" b="1">
                    <a:solidFill>
                      <a:srgbClr val="FFFF00"/>
                    </a:solidFill>
                    <a:latin typeface="Helvetica" charset="0"/>
                  </a:rPr>
                  <a:t>”</a:t>
                </a:r>
                <a:endParaRPr lang="en-GB" sz="1500" b="1">
                  <a:solidFill>
                    <a:srgbClr val="FFFF00"/>
                  </a:solidFill>
                  <a:latin typeface="Helvetica" charset="0"/>
                </a:endParaRPr>
              </a:p>
            </p:txBody>
          </p:sp>
        </p:grpSp>
        <p:sp>
          <p:nvSpPr>
            <p:cNvPr id="56357" name="Line 37"/>
            <p:cNvSpPr>
              <a:spLocks noChangeShapeType="1"/>
            </p:cNvSpPr>
            <p:nvPr/>
          </p:nvSpPr>
          <p:spPr bwMode="auto">
            <a:xfrm>
              <a:off x="2226" y="1921"/>
              <a:ext cx="522" cy="1"/>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09589" name="Rectangle 21"/>
            <p:cNvSpPr>
              <a:spLocks noChangeArrowheads="1"/>
            </p:cNvSpPr>
            <p:nvPr/>
          </p:nvSpPr>
          <p:spPr bwMode="auto">
            <a:xfrm>
              <a:off x="2509" y="1470"/>
              <a:ext cx="11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56349" name="Rectangle 29"/>
          <p:cNvSpPr>
            <a:spLocks noChangeArrowheads="1"/>
          </p:cNvSpPr>
          <p:nvPr/>
        </p:nvSpPr>
        <p:spPr bwMode="auto">
          <a:xfrm>
            <a:off x="781050" y="3525838"/>
            <a:ext cx="288607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Galacia</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Efeso</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Filipo</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Colossas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253983"/>
                                        </p:tgtEl>
                                        <p:attrNameLst>
                                          <p:attrName>style.visibility</p:attrName>
                                        </p:attrNameLst>
                                      </p:cBhvr>
                                      <p:to>
                                        <p:strVal val="visible"/>
                                      </p:to>
                                    </p:set>
                                    <p:anim calcmode="lin" valueType="num">
                                      <p:cBhvr additive="base">
                                        <p:cTn id="20" dur="500" fill="hold"/>
                                        <p:tgtEl>
                                          <p:spTgt spid="253983"/>
                                        </p:tgtEl>
                                        <p:attrNameLst>
                                          <p:attrName>ppt_x</p:attrName>
                                        </p:attrNameLst>
                                      </p:cBhvr>
                                      <p:tavLst>
                                        <p:tav tm="0">
                                          <p:val>
                                            <p:strVal val="#ppt_x"/>
                                          </p:val>
                                        </p:tav>
                                        <p:tav tm="100000">
                                          <p:val>
                                            <p:strVal val="#ppt_x"/>
                                          </p:val>
                                        </p:tav>
                                      </p:tavLst>
                                    </p:anim>
                                    <p:anim calcmode="lin" valueType="num">
                                      <p:cBhvr additive="base">
                                        <p:cTn id="21" dur="500" fill="hold"/>
                                        <p:tgtEl>
                                          <p:spTgt spid="25398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4" presetClass="entr" presetSubtype="32" fill="hold" nodeType="afterEffect">
                                  <p:stCondLst>
                                    <p:cond delay="0"/>
                                  </p:stCondLst>
                                  <p:childTnLst>
                                    <p:set>
                                      <p:cBhvr>
                                        <p:cTn id="24" dur="1" fill="hold">
                                          <p:stCondLst>
                                            <p:cond delay="0"/>
                                          </p:stCondLst>
                                        </p:cTn>
                                        <p:tgtEl>
                                          <p:spTgt spid="56349">
                                            <p:txEl>
                                              <p:pRg st="0" end="0"/>
                                            </p:txEl>
                                          </p:spTgt>
                                        </p:tgtEl>
                                        <p:attrNameLst>
                                          <p:attrName>style.visibility</p:attrName>
                                        </p:attrNameLst>
                                      </p:cBhvr>
                                      <p:to>
                                        <p:strVal val="visible"/>
                                      </p:to>
                                    </p:set>
                                    <p:animEffect transition="in" filter="box(out)">
                                      <p:cBhvr>
                                        <p:cTn id="25" dur="500"/>
                                        <p:tgtEl>
                                          <p:spTgt spid="56349">
                                            <p:txEl>
                                              <p:pRg st="0" end="0"/>
                                            </p:txEl>
                                          </p:spTgt>
                                        </p:tgtEl>
                                      </p:cBhvr>
                                    </p:animEffect>
                                  </p:childTnLst>
                                </p:cTn>
                              </p:par>
                            </p:childTnLst>
                          </p:cTn>
                        </p:par>
                        <p:par>
                          <p:cTn id="26" fill="hold" nodeType="afterGroup">
                            <p:stCondLst>
                              <p:cond delay="2000"/>
                            </p:stCondLst>
                            <p:childTnLst>
                              <p:par>
                                <p:cTn id="27" presetID="4" presetClass="entr" presetSubtype="32" fill="hold" nodeType="afterEffect">
                                  <p:stCondLst>
                                    <p:cond delay="0"/>
                                  </p:stCondLst>
                                  <p:childTnLst>
                                    <p:set>
                                      <p:cBhvr>
                                        <p:cTn id="28" dur="1" fill="hold">
                                          <p:stCondLst>
                                            <p:cond delay="0"/>
                                          </p:stCondLst>
                                        </p:cTn>
                                        <p:tgtEl>
                                          <p:spTgt spid="56349">
                                            <p:txEl>
                                              <p:pRg st="1" end="1"/>
                                            </p:txEl>
                                          </p:spTgt>
                                        </p:tgtEl>
                                        <p:attrNameLst>
                                          <p:attrName>style.visibility</p:attrName>
                                        </p:attrNameLst>
                                      </p:cBhvr>
                                      <p:to>
                                        <p:strVal val="visible"/>
                                      </p:to>
                                    </p:set>
                                    <p:animEffect transition="in" filter="box(out)">
                                      <p:cBhvr>
                                        <p:cTn id="29" dur="500"/>
                                        <p:tgtEl>
                                          <p:spTgt spid="56349">
                                            <p:txEl>
                                              <p:pRg st="1" end="1"/>
                                            </p:txEl>
                                          </p:spTgt>
                                        </p:tgtEl>
                                      </p:cBhvr>
                                    </p:animEffect>
                                  </p:childTnLst>
                                </p:cTn>
                              </p:par>
                            </p:childTnLst>
                          </p:cTn>
                        </p:par>
                        <p:par>
                          <p:cTn id="30" fill="hold" nodeType="afterGroup">
                            <p:stCondLst>
                              <p:cond delay="2500"/>
                            </p:stCondLst>
                            <p:childTnLst>
                              <p:par>
                                <p:cTn id="31" presetID="4" presetClass="entr" presetSubtype="32" fill="hold" nodeType="afterEffect">
                                  <p:stCondLst>
                                    <p:cond delay="0"/>
                                  </p:stCondLst>
                                  <p:childTnLst>
                                    <p:set>
                                      <p:cBhvr>
                                        <p:cTn id="32" dur="1" fill="hold">
                                          <p:stCondLst>
                                            <p:cond delay="0"/>
                                          </p:stCondLst>
                                        </p:cTn>
                                        <p:tgtEl>
                                          <p:spTgt spid="56349">
                                            <p:txEl>
                                              <p:pRg st="2" end="2"/>
                                            </p:txEl>
                                          </p:spTgt>
                                        </p:tgtEl>
                                        <p:attrNameLst>
                                          <p:attrName>style.visibility</p:attrName>
                                        </p:attrNameLst>
                                      </p:cBhvr>
                                      <p:to>
                                        <p:strVal val="visible"/>
                                      </p:to>
                                    </p:set>
                                    <p:animEffect transition="in" filter="box(out)">
                                      <p:cBhvr>
                                        <p:cTn id="33" dur="500"/>
                                        <p:tgtEl>
                                          <p:spTgt spid="56349">
                                            <p:txEl>
                                              <p:pRg st="2" end="2"/>
                                            </p:txEl>
                                          </p:spTgt>
                                        </p:tgtEl>
                                      </p:cBhvr>
                                    </p:animEffect>
                                  </p:childTnLst>
                                </p:cTn>
                              </p:par>
                            </p:childTnLst>
                          </p:cTn>
                        </p:par>
                        <p:par>
                          <p:cTn id="34" fill="hold" nodeType="afterGroup">
                            <p:stCondLst>
                              <p:cond delay="3000"/>
                            </p:stCondLst>
                            <p:childTnLst>
                              <p:par>
                                <p:cTn id="35" presetID="4" presetClass="entr" presetSubtype="32" fill="hold" nodeType="afterEffect">
                                  <p:stCondLst>
                                    <p:cond delay="0"/>
                                  </p:stCondLst>
                                  <p:childTnLst>
                                    <p:set>
                                      <p:cBhvr>
                                        <p:cTn id="36" dur="1" fill="hold">
                                          <p:stCondLst>
                                            <p:cond delay="0"/>
                                          </p:stCondLst>
                                        </p:cTn>
                                        <p:tgtEl>
                                          <p:spTgt spid="56349">
                                            <p:txEl>
                                              <p:pRg st="3" end="3"/>
                                            </p:txEl>
                                          </p:spTgt>
                                        </p:tgtEl>
                                        <p:attrNameLst>
                                          <p:attrName>style.visibility</p:attrName>
                                        </p:attrNameLst>
                                      </p:cBhvr>
                                      <p:to>
                                        <p:strVal val="visible"/>
                                      </p:to>
                                    </p:set>
                                    <p:animEffect transition="in" filter="box(out)">
                                      <p:cBhvr>
                                        <p:cTn id="37" dur="500"/>
                                        <p:tgtEl>
                                          <p:spTgt spid="56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8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7"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1618"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11619"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1620"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11621"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1622"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11623"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1624"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11625"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11626"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1627"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11628"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grpSp>
        <p:nvGrpSpPr>
          <p:cNvPr id="4" name="Group 51"/>
          <p:cNvGrpSpPr>
            <a:grpSpLocks/>
          </p:cNvGrpSpPr>
          <p:nvPr/>
        </p:nvGrpSpPr>
        <p:grpSpPr bwMode="auto">
          <a:xfrm>
            <a:off x="708025" y="1509713"/>
            <a:ext cx="5043488" cy="1223962"/>
            <a:chOff x="446" y="951"/>
            <a:chExt cx="3177" cy="771"/>
          </a:xfrm>
        </p:grpSpPr>
        <p:grpSp>
          <p:nvGrpSpPr>
            <p:cNvPr id="111646" name="Group 26"/>
            <p:cNvGrpSpPr>
              <a:grpSpLocks/>
            </p:cNvGrpSpPr>
            <p:nvPr/>
          </p:nvGrpSpPr>
          <p:grpSpPr bwMode="auto">
            <a:xfrm>
              <a:off x="446" y="951"/>
              <a:ext cx="1927" cy="771"/>
              <a:chOff x="446" y="951"/>
              <a:chExt cx="1927" cy="771"/>
            </a:xfrm>
          </p:grpSpPr>
          <p:sp>
            <p:nvSpPr>
              <p:cNvPr id="111649" name="AutoShape 25"/>
              <p:cNvSpPr>
                <a:spLocks noChangeArrowheads="1"/>
              </p:cNvSpPr>
              <p:nvPr/>
            </p:nvSpPr>
            <p:spPr bwMode="auto">
              <a:xfrm>
                <a:off x="446" y="1048"/>
                <a:ext cx="1927" cy="67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1650" name="Rectangle 26"/>
              <p:cNvSpPr>
                <a:spLocks noChangeArrowheads="1"/>
              </p:cNvSpPr>
              <p:nvPr/>
            </p:nvSpPr>
            <p:spPr bwMode="auto">
              <a:xfrm>
                <a:off x="446" y="951"/>
                <a:ext cx="1822"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a:latin typeface="Helvetica" charset="0"/>
                  </a:rPr>
                  <a:t>Ilan sa mga isyu sa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Roma ay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Kapareha sa 2 Corinto.</a:t>
                </a:r>
                <a:r>
                  <a:rPr lang="ja-JP" altLang="en-GB" sz="1700" b="1">
                    <a:latin typeface="Helvetica" charset="0"/>
                  </a:rPr>
                  <a:t>”</a:t>
                </a:r>
                <a:endParaRPr lang="en-GB" sz="1700" b="1">
                  <a:latin typeface="Helvetica"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1648" name="Rectangle 21"/>
            <p:cNvSpPr>
              <a:spLocks noChangeArrowheads="1"/>
            </p:cNvSpPr>
            <p:nvPr/>
          </p:nvSpPr>
          <p:spPr bwMode="auto">
            <a:xfrm>
              <a:off x="2509" y="1099"/>
              <a:ext cx="111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grpSp>
      <p:sp>
        <p:nvSpPr>
          <p:cNvPr id="111630" name="Rectangle 4"/>
          <p:cNvSpPr>
            <a:spLocks noChangeArrowheads="1"/>
          </p:cNvSpPr>
          <p:nvPr/>
        </p:nvSpPr>
        <p:spPr bwMode="auto">
          <a:xfrm>
            <a:off x="6324600" y="2517775"/>
            <a:ext cx="3733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2250"/>
              </a:spcBef>
              <a:buClr>
                <a:srgbClr val="99FF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99FF99"/>
                </a:solidFill>
                <a:latin typeface="Arial" charset="0"/>
              </a:rPr>
              <a:t>ANG KANYANG MAHALAGANG ARAL NA ITINURO SA UNANG IGLESIYA</a:t>
            </a:r>
          </a:p>
        </p:txBody>
      </p:sp>
      <p:sp>
        <p:nvSpPr>
          <p:cNvPr id="111631" name="Rectangle 17"/>
          <p:cNvSpPr>
            <a:spLocks noChangeArrowheads="1"/>
          </p:cNvSpPr>
          <p:nvPr/>
        </p:nvSpPr>
        <p:spPr bwMode="auto">
          <a:xfrm>
            <a:off x="6037263" y="1255713"/>
            <a:ext cx="31638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a:t>
            </a:r>
          </a:p>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 ni Pablo</a:t>
            </a:r>
          </a:p>
        </p:txBody>
      </p:sp>
      <p:grpSp>
        <p:nvGrpSpPr>
          <p:cNvPr id="6" name="Group 52"/>
          <p:cNvGrpSpPr>
            <a:grpSpLocks/>
          </p:cNvGrpSpPr>
          <p:nvPr/>
        </p:nvGrpSpPr>
        <p:grpSpPr bwMode="auto">
          <a:xfrm>
            <a:off x="276225" y="2333625"/>
            <a:ext cx="5475288" cy="1371600"/>
            <a:chOff x="174" y="1470"/>
            <a:chExt cx="3449" cy="864"/>
          </a:xfrm>
        </p:grpSpPr>
        <p:grpSp>
          <p:nvGrpSpPr>
            <p:cNvPr id="111641" name="Group 34"/>
            <p:cNvGrpSpPr>
              <a:grpSpLocks/>
            </p:cNvGrpSpPr>
            <p:nvPr/>
          </p:nvGrpSpPr>
          <p:grpSpPr bwMode="auto">
            <a:xfrm>
              <a:off x="174" y="1760"/>
              <a:ext cx="2187" cy="418"/>
              <a:chOff x="517" y="1760"/>
              <a:chExt cx="1877" cy="303"/>
            </a:xfrm>
          </p:grpSpPr>
          <p:sp>
            <p:nvSpPr>
              <p:cNvPr id="111644"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1645" name="Rectangle 36"/>
              <p:cNvSpPr>
                <a:spLocks noChangeArrowheads="1"/>
              </p:cNvSpPr>
              <p:nvPr/>
            </p:nvSpPr>
            <p:spPr bwMode="auto">
              <a:xfrm>
                <a:off x="607" y="1808"/>
                <a:ext cx="169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latin typeface="Helvetica" charset="0"/>
                  </a:rPr>
                  <a:t>“</a:t>
                </a:r>
                <a:r>
                  <a:rPr lang="en-GB" altLang="ja-JP" sz="1500" b="1" u="sng">
                    <a:latin typeface="Helvetica" charset="0"/>
                  </a:rPr>
                  <a:t>Kumakain ang Hentil ng karneng baboy</a:t>
                </a:r>
                <a:r>
                  <a:rPr lang="en-GB" altLang="ja-JP" sz="1500" b="1">
                    <a:latin typeface="Helvetica" charset="0"/>
                  </a:rPr>
                  <a:t>.</a:t>
                </a:r>
                <a:r>
                  <a:rPr lang="ja-JP" altLang="en-GB" sz="1500" b="1">
                    <a:latin typeface="Helvetica" charset="0"/>
                  </a:rPr>
                  <a:t>”</a:t>
                </a:r>
                <a:endParaRPr lang="en-GB" sz="1500" b="1">
                  <a:latin typeface="Helvetica" charset="0"/>
                </a:endParaRPr>
              </a:p>
            </p:txBody>
          </p:sp>
        </p:grpSp>
        <p:sp>
          <p:nvSpPr>
            <p:cNvPr id="56357" name="Line 37"/>
            <p:cNvSpPr>
              <a:spLocks noChangeShapeType="1"/>
            </p:cNvSpPr>
            <p:nvPr/>
          </p:nvSpPr>
          <p:spPr bwMode="auto">
            <a:xfrm>
              <a:off x="2226" y="1921"/>
              <a:ext cx="522" cy="1"/>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1643" name="Rectangle 21"/>
            <p:cNvSpPr>
              <a:spLocks noChangeArrowheads="1"/>
            </p:cNvSpPr>
            <p:nvPr/>
          </p:nvSpPr>
          <p:spPr bwMode="auto">
            <a:xfrm>
              <a:off x="2509" y="1470"/>
              <a:ext cx="11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grpSp>
      <p:grpSp>
        <p:nvGrpSpPr>
          <p:cNvPr id="8" name="Group 50"/>
          <p:cNvGrpSpPr>
            <a:grpSpLocks/>
          </p:cNvGrpSpPr>
          <p:nvPr/>
        </p:nvGrpSpPr>
        <p:grpSpPr bwMode="auto">
          <a:xfrm>
            <a:off x="420688" y="3344863"/>
            <a:ext cx="5330825" cy="1768475"/>
            <a:chOff x="265" y="2107"/>
            <a:chExt cx="3358" cy="1114"/>
          </a:xfrm>
        </p:grpSpPr>
        <p:grpSp>
          <p:nvGrpSpPr>
            <p:cNvPr id="111636" name="Group 49"/>
            <p:cNvGrpSpPr>
              <a:grpSpLocks/>
            </p:cNvGrpSpPr>
            <p:nvPr/>
          </p:nvGrpSpPr>
          <p:grpSpPr bwMode="auto">
            <a:xfrm>
              <a:off x="265" y="2221"/>
              <a:ext cx="2442" cy="771"/>
              <a:chOff x="265" y="2221"/>
              <a:chExt cx="2442" cy="771"/>
            </a:xfrm>
          </p:grpSpPr>
          <p:sp>
            <p:nvSpPr>
              <p:cNvPr id="111639" name="AutoShape 31"/>
              <p:cNvSpPr>
                <a:spLocks noChangeArrowheads="1"/>
              </p:cNvSpPr>
              <p:nvPr/>
            </p:nvSpPr>
            <p:spPr bwMode="auto">
              <a:xfrm>
                <a:off x="277" y="2221"/>
                <a:ext cx="2075" cy="77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1640" name="Rectangle 32"/>
              <p:cNvSpPr>
                <a:spLocks noChangeArrowheads="1"/>
              </p:cNvSpPr>
              <p:nvPr/>
            </p:nvSpPr>
            <p:spPr bwMode="auto">
              <a:xfrm>
                <a:off x="265" y="2358"/>
                <a:ext cx="244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FFFF00"/>
                    </a:solidFill>
                    <a:latin typeface="Helvetica" charset="0"/>
                  </a:rPr>
                  <a:t>Ang daing ng tesorero ng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FFFF00"/>
                    </a:solidFill>
                    <a:latin typeface="Helvetica" charset="0"/>
                  </a:rPr>
                  <a:t>Iglesiya:</a:t>
                </a:r>
              </a:p>
              <a:p>
                <a:pP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solidFill>
                      <a:srgbClr val="FFFF00"/>
                    </a:solidFill>
                    <a:latin typeface="Helvetica" charset="0"/>
                  </a:rPr>
                  <a:t>“</a:t>
                </a:r>
                <a:r>
                  <a:rPr lang="en-GB" altLang="ja-JP" sz="1700" b="1" u="sng">
                    <a:solidFill>
                      <a:srgbClr val="FFFF00"/>
                    </a:solidFill>
                    <a:latin typeface="Helvetica" charset="0"/>
                  </a:rPr>
                  <a:t>May makukunat  magbigay</a:t>
                </a:r>
                <a:r>
                  <a:rPr lang="en-GB" altLang="ja-JP" sz="1700" b="1">
                    <a:solidFill>
                      <a:srgbClr val="FFFF00"/>
                    </a:solidFill>
                    <a:latin typeface="Helvetica" charset="0"/>
                  </a:rPr>
                  <a:t>.</a:t>
                </a:r>
                <a:r>
                  <a:rPr lang="ja-JP" altLang="en-GB" sz="1700" b="1">
                    <a:solidFill>
                      <a:srgbClr val="FFFF00"/>
                    </a:solidFill>
                    <a:latin typeface="Helvetica" charset="0"/>
                  </a:rPr>
                  <a:t>”</a:t>
                </a:r>
                <a:endParaRPr lang="en-GB" sz="1700" b="1">
                  <a:solidFill>
                    <a:srgbClr val="FFFF00"/>
                  </a:solidFill>
                  <a:latin typeface="Helvetica" charset="0"/>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1638" name="Rectangle 24"/>
            <p:cNvSpPr>
              <a:spLocks noChangeArrowheads="1"/>
            </p:cNvSpPr>
            <p:nvPr/>
          </p:nvSpPr>
          <p:spPr bwMode="auto">
            <a:xfrm>
              <a:off x="2509" y="2107"/>
              <a:ext cx="111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256046" name="Rectangle 38"/>
          <p:cNvSpPr>
            <a:spLocks noChangeArrowheads="1"/>
          </p:cNvSpPr>
          <p:nvPr/>
        </p:nvSpPr>
        <p:spPr bwMode="auto">
          <a:xfrm>
            <a:off x="5592763" y="3489325"/>
            <a:ext cx="5715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4500"/>
              </a:spcBef>
              <a:buClr>
                <a:srgbClr val="FC0128"/>
              </a:buClr>
              <a:buFont typeface="Kron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7200">
                <a:solidFill>
                  <a:srgbClr val="FC0128"/>
                </a:solidFill>
                <a:latin typeface="Krone" charset="0"/>
              </a:rPr>
              <a:t>}</a:t>
            </a:r>
          </a:p>
        </p:txBody>
      </p:sp>
      <p:sp>
        <p:nvSpPr>
          <p:cNvPr id="57383" name="Rectangle 39"/>
          <p:cNvSpPr>
            <a:spLocks noChangeArrowheads="1"/>
          </p:cNvSpPr>
          <p:nvPr/>
        </p:nvSpPr>
        <p:spPr bwMode="auto">
          <a:xfrm>
            <a:off x="606425" y="4732338"/>
            <a:ext cx="32416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8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1 Tesalonica</a:t>
            </a:r>
          </a:p>
          <a:p>
            <a:pPr algn="r">
              <a:lnSpc>
                <a:spcPct val="8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2 Tesalonica</a:t>
            </a:r>
          </a:p>
          <a:p>
            <a:pPr algn="r">
              <a:lnSpc>
                <a:spcPct val="8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1 Santiago</a:t>
            </a:r>
          </a:p>
          <a:p>
            <a:pPr algn="r">
              <a:lnSpc>
                <a:spcPct val="8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2 Santiago</a:t>
            </a:r>
          </a:p>
          <a:p>
            <a:pPr algn="r">
              <a:lnSpc>
                <a:spcPct val="8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Titus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ppt_x</p:attrName>
                                        </p:attrNameLst>
                                      </p:cBhvr>
                                      <p:tavLst>
                                        <p:tav tm="0">
                                          <p:val>
                                            <p:strVal val="#ppt_x-.2"/>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8"/>
                                        </p:tgtEl>
                                      </p:cBhvr>
                                    </p:animEffect>
                                  </p:childTnLst>
                                </p:cTn>
                              </p:par>
                            </p:childTnLst>
                          </p:cTn>
                        </p:par>
                        <p:par>
                          <p:cTn id="23" fill="hold" nodeType="afterGroup">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256046"/>
                                        </p:tgtEl>
                                        <p:attrNameLst>
                                          <p:attrName>style.visibility</p:attrName>
                                        </p:attrNameLst>
                                      </p:cBhvr>
                                      <p:to>
                                        <p:strVal val="visible"/>
                                      </p:to>
                                    </p:set>
                                    <p:anim calcmode="lin" valueType="num">
                                      <p:cBhvr additive="base">
                                        <p:cTn id="26" dur="500" fill="hold"/>
                                        <p:tgtEl>
                                          <p:spTgt spid="256046"/>
                                        </p:tgtEl>
                                        <p:attrNameLst>
                                          <p:attrName>ppt_x</p:attrName>
                                        </p:attrNameLst>
                                      </p:cBhvr>
                                      <p:tavLst>
                                        <p:tav tm="0">
                                          <p:val>
                                            <p:strVal val="#ppt_x"/>
                                          </p:val>
                                        </p:tav>
                                        <p:tav tm="100000">
                                          <p:val>
                                            <p:strVal val="#ppt_x"/>
                                          </p:val>
                                        </p:tav>
                                      </p:tavLst>
                                    </p:anim>
                                    <p:anim calcmode="lin" valueType="num">
                                      <p:cBhvr additive="base">
                                        <p:cTn id="27" dur="500" fill="hold"/>
                                        <p:tgtEl>
                                          <p:spTgt spid="256046"/>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500"/>
                            </p:stCondLst>
                            <p:childTnLst>
                              <p:par>
                                <p:cTn id="29" presetID="4" presetClass="entr" presetSubtype="32" fill="hold" nodeType="afterEffect">
                                  <p:stCondLst>
                                    <p:cond delay="0"/>
                                  </p:stCondLst>
                                  <p:childTnLst>
                                    <p:set>
                                      <p:cBhvr>
                                        <p:cTn id="30" dur="1" fill="hold">
                                          <p:stCondLst>
                                            <p:cond delay="0"/>
                                          </p:stCondLst>
                                        </p:cTn>
                                        <p:tgtEl>
                                          <p:spTgt spid="57383">
                                            <p:txEl>
                                              <p:pRg st="0" end="0"/>
                                            </p:txEl>
                                          </p:spTgt>
                                        </p:tgtEl>
                                        <p:attrNameLst>
                                          <p:attrName>style.visibility</p:attrName>
                                        </p:attrNameLst>
                                      </p:cBhvr>
                                      <p:to>
                                        <p:strVal val="visible"/>
                                      </p:to>
                                    </p:set>
                                    <p:animEffect transition="in" filter="box(out)">
                                      <p:cBhvr>
                                        <p:cTn id="31" dur="500"/>
                                        <p:tgtEl>
                                          <p:spTgt spid="57383">
                                            <p:txEl>
                                              <p:pRg st="0" end="0"/>
                                            </p:txEl>
                                          </p:spTgt>
                                        </p:tgtEl>
                                      </p:cBhvr>
                                    </p:animEffect>
                                  </p:childTnLst>
                                </p:cTn>
                              </p:par>
                            </p:childTnLst>
                          </p:cTn>
                        </p:par>
                        <p:par>
                          <p:cTn id="32" fill="hold" nodeType="afterGroup">
                            <p:stCondLst>
                              <p:cond delay="2000"/>
                            </p:stCondLst>
                            <p:childTnLst>
                              <p:par>
                                <p:cTn id="33" presetID="4" presetClass="entr" presetSubtype="32" fill="hold" nodeType="afterEffect">
                                  <p:stCondLst>
                                    <p:cond delay="0"/>
                                  </p:stCondLst>
                                  <p:childTnLst>
                                    <p:set>
                                      <p:cBhvr>
                                        <p:cTn id="34" dur="1" fill="hold">
                                          <p:stCondLst>
                                            <p:cond delay="0"/>
                                          </p:stCondLst>
                                        </p:cTn>
                                        <p:tgtEl>
                                          <p:spTgt spid="57383">
                                            <p:txEl>
                                              <p:pRg st="1" end="1"/>
                                            </p:txEl>
                                          </p:spTgt>
                                        </p:tgtEl>
                                        <p:attrNameLst>
                                          <p:attrName>style.visibility</p:attrName>
                                        </p:attrNameLst>
                                      </p:cBhvr>
                                      <p:to>
                                        <p:strVal val="visible"/>
                                      </p:to>
                                    </p:set>
                                    <p:animEffect transition="in" filter="box(out)">
                                      <p:cBhvr>
                                        <p:cTn id="35" dur="500"/>
                                        <p:tgtEl>
                                          <p:spTgt spid="57383">
                                            <p:txEl>
                                              <p:pRg st="1" end="1"/>
                                            </p:txEl>
                                          </p:spTgt>
                                        </p:tgtEl>
                                      </p:cBhvr>
                                    </p:animEffect>
                                  </p:childTnLst>
                                </p:cTn>
                              </p:par>
                            </p:childTnLst>
                          </p:cTn>
                        </p:par>
                        <p:par>
                          <p:cTn id="36" fill="hold" nodeType="afterGroup">
                            <p:stCondLst>
                              <p:cond delay="2500"/>
                            </p:stCondLst>
                            <p:childTnLst>
                              <p:par>
                                <p:cTn id="37" presetID="4" presetClass="entr" presetSubtype="32" fill="hold" nodeType="afterEffect">
                                  <p:stCondLst>
                                    <p:cond delay="0"/>
                                  </p:stCondLst>
                                  <p:childTnLst>
                                    <p:set>
                                      <p:cBhvr>
                                        <p:cTn id="38" dur="1" fill="hold">
                                          <p:stCondLst>
                                            <p:cond delay="0"/>
                                          </p:stCondLst>
                                        </p:cTn>
                                        <p:tgtEl>
                                          <p:spTgt spid="57383">
                                            <p:txEl>
                                              <p:pRg st="2" end="2"/>
                                            </p:txEl>
                                          </p:spTgt>
                                        </p:tgtEl>
                                        <p:attrNameLst>
                                          <p:attrName>style.visibility</p:attrName>
                                        </p:attrNameLst>
                                      </p:cBhvr>
                                      <p:to>
                                        <p:strVal val="visible"/>
                                      </p:to>
                                    </p:set>
                                    <p:animEffect transition="in" filter="box(out)">
                                      <p:cBhvr>
                                        <p:cTn id="39" dur="500"/>
                                        <p:tgtEl>
                                          <p:spTgt spid="57383">
                                            <p:txEl>
                                              <p:pRg st="2" end="2"/>
                                            </p:txEl>
                                          </p:spTgt>
                                        </p:tgtEl>
                                      </p:cBhvr>
                                    </p:animEffect>
                                  </p:childTnLst>
                                </p:cTn>
                              </p:par>
                            </p:childTnLst>
                          </p:cTn>
                        </p:par>
                        <p:par>
                          <p:cTn id="40" fill="hold" nodeType="afterGroup">
                            <p:stCondLst>
                              <p:cond delay="3000"/>
                            </p:stCondLst>
                            <p:childTnLst>
                              <p:par>
                                <p:cTn id="41" presetID="4" presetClass="entr" presetSubtype="32" fill="hold" nodeType="afterEffect">
                                  <p:stCondLst>
                                    <p:cond delay="0"/>
                                  </p:stCondLst>
                                  <p:childTnLst>
                                    <p:set>
                                      <p:cBhvr>
                                        <p:cTn id="42" dur="1" fill="hold">
                                          <p:stCondLst>
                                            <p:cond delay="0"/>
                                          </p:stCondLst>
                                        </p:cTn>
                                        <p:tgtEl>
                                          <p:spTgt spid="57383">
                                            <p:txEl>
                                              <p:pRg st="3" end="3"/>
                                            </p:txEl>
                                          </p:spTgt>
                                        </p:tgtEl>
                                        <p:attrNameLst>
                                          <p:attrName>style.visibility</p:attrName>
                                        </p:attrNameLst>
                                      </p:cBhvr>
                                      <p:to>
                                        <p:strVal val="visible"/>
                                      </p:to>
                                    </p:set>
                                    <p:animEffect transition="in" filter="box(out)">
                                      <p:cBhvr>
                                        <p:cTn id="43" dur="500"/>
                                        <p:tgtEl>
                                          <p:spTgt spid="57383">
                                            <p:txEl>
                                              <p:pRg st="3" end="3"/>
                                            </p:txEl>
                                          </p:spTgt>
                                        </p:tgtEl>
                                      </p:cBhvr>
                                    </p:animEffect>
                                  </p:childTnLst>
                                </p:cTn>
                              </p:par>
                            </p:childTnLst>
                          </p:cTn>
                        </p:par>
                        <p:par>
                          <p:cTn id="44" fill="hold" nodeType="afterGroup">
                            <p:stCondLst>
                              <p:cond delay="3500"/>
                            </p:stCondLst>
                            <p:childTnLst>
                              <p:par>
                                <p:cTn id="45" presetID="4" presetClass="entr" presetSubtype="32" fill="hold" nodeType="afterEffect">
                                  <p:stCondLst>
                                    <p:cond delay="0"/>
                                  </p:stCondLst>
                                  <p:childTnLst>
                                    <p:set>
                                      <p:cBhvr>
                                        <p:cTn id="46" dur="1" fill="hold">
                                          <p:stCondLst>
                                            <p:cond delay="0"/>
                                          </p:stCondLst>
                                        </p:cTn>
                                        <p:tgtEl>
                                          <p:spTgt spid="57383">
                                            <p:txEl>
                                              <p:pRg st="4" end="4"/>
                                            </p:txEl>
                                          </p:spTgt>
                                        </p:tgtEl>
                                        <p:attrNameLst>
                                          <p:attrName>style.visibility</p:attrName>
                                        </p:attrNameLst>
                                      </p:cBhvr>
                                      <p:to>
                                        <p:strVal val="visible"/>
                                      </p:to>
                                    </p:set>
                                    <p:animEffect transition="in" filter="box(out)">
                                      <p:cBhvr>
                                        <p:cTn id="47"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3666"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13667"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3668"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13669"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3670"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13671"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3672"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13673"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13674"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3675"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13676"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grpSp>
        <p:nvGrpSpPr>
          <p:cNvPr id="4" name="Group 53"/>
          <p:cNvGrpSpPr>
            <a:grpSpLocks/>
          </p:cNvGrpSpPr>
          <p:nvPr/>
        </p:nvGrpSpPr>
        <p:grpSpPr bwMode="auto">
          <a:xfrm>
            <a:off x="708025" y="1509713"/>
            <a:ext cx="5043488" cy="1223962"/>
            <a:chOff x="446" y="951"/>
            <a:chExt cx="3177" cy="771"/>
          </a:xfrm>
        </p:grpSpPr>
        <p:grpSp>
          <p:nvGrpSpPr>
            <p:cNvPr id="113700" name="Group 26"/>
            <p:cNvGrpSpPr>
              <a:grpSpLocks/>
            </p:cNvGrpSpPr>
            <p:nvPr/>
          </p:nvGrpSpPr>
          <p:grpSpPr bwMode="auto">
            <a:xfrm>
              <a:off x="446" y="951"/>
              <a:ext cx="1927" cy="771"/>
              <a:chOff x="446" y="951"/>
              <a:chExt cx="1927" cy="771"/>
            </a:xfrm>
          </p:grpSpPr>
          <p:sp>
            <p:nvSpPr>
              <p:cNvPr id="113703" name="AutoShape 25"/>
              <p:cNvSpPr>
                <a:spLocks noChangeArrowheads="1"/>
              </p:cNvSpPr>
              <p:nvPr/>
            </p:nvSpPr>
            <p:spPr bwMode="auto">
              <a:xfrm>
                <a:off x="446" y="1048"/>
                <a:ext cx="1927" cy="67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3704" name="Rectangle 26"/>
              <p:cNvSpPr>
                <a:spLocks noChangeArrowheads="1"/>
              </p:cNvSpPr>
              <p:nvPr/>
            </p:nvSpPr>
            <p:spPr bwMode="auto">
              <a:xfrm>
                <a:off x="446" y="951"/>
                <a:ext cx="1822"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a:latin typeface="Helvetica" charset="0"/>
                  </a:rPr>
                  <a:t>Ilan sa mga isyu sa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Roma ay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Kapareha sa 2 Corinto.</a:t>
                </a:r>
                <a:r>
                  <a:rPr lang="ja-JP" altLang="en-GB" sz="1700" b="1">
                    <a:latin typeface="Helvetica" charset="0"/>
                  </a:rPr>
                  <a:t>”</a:t>
                </a:r>
                <a:endParaRPr lang="en-GB" sz="1700" b="1">
                  <a:latin typeface="Helvetica"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3702" name="Rectangle 21"/>
            <p:cNvSpPr>
              <a:spLocks noChangeArrowheads="1"/>
            </p:cNvSpPr>
            <p:nvPr/>
          </p:nvSpPr>
          <p:spPr bwMode="auto">
            <a:xfrm>
              <a:off x="2509" y="1099"/>
              <a:ext cx="111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grpSp>
      <p:sp>
        <p:nvSpPr>
          <p:cNvPr id="113678" name="Rectangle 4"/>
          <p:cNvSpPr>
            <a:spLocks noChangeArrowheads="1"/>
          </p:cNvSpPr>
          <p:nvPr/>
        </p:nvSpPr>
        <p:spPr bwMode="auto">
          <a:xfrm>
            <a:off x="6324600" y="2517775"/>
            <a:ext cx="3733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2250"/>
              </a:spcBef>
              <a:buClr>
                <a:srgbClr val="99FF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99FF99"/>
                </a:solidFill>
                <a:latin typeface="Arial" charset="0"/>
              </a:rPr>
              <a:t>ANG KANYANG MAHALAGANG ARAL NA ITINURO SA UNANG IGLESIYA</a:t>
            </a:r>
          </a:p>
        </p:txBody>
      </p:sp>
      <p:sp>
        <p:nvSpPr>
          <p:cNvPr id="113679" name="Rectangle 17"/>
          <p:cNvSpPr>
            <a:spLocks noChangeArrowheads="1"/>
          </p:cNvSpPr>
          <p:nvPr/>
        </p:nvSpPr>
        <p:spPr bwMode="auto">
          <a:xfrm>
            <a:off x="6037263" y="1255713"/>
            <a:ext cx="31638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a:t>
            </a:r>
          </a:p>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 ni Pablo</a:t>
            </a:r>
          </a:p>
        </p:txBody>
      </p:sp>
      <p:grpSp>
        <p:nvGrpSpPr>
          <p:cNvPr id="6" name="Group 54"/>
          <p:cNvGrpSpPr>
            <a:grpSpLocks/>
          </p:cNvGrpSpPr>
          <p:nvPr/>
        </p:nvGrpSpPr>
        <p:grpSpPr bwMode="auto">
          <a:xfrm>
            <a:off x="276225" y="2333625"/>
            <a:ext cx="5475288" cy="1371600"/>
            <a:chOff x="174" y="1470"/>
            <a:chExt cx="3449" cy="864"/>
          </a:xfrm>
        </p:grpSpPr>
        <p:grpSp>
          <p:nvGrpSpPr>
            <p:cNvPr id="113695" name="Group 34"/>
            <p:cNvGrpSpPr>
              <a:grpSpLocks/>
            </p:cNvGrpSpPr>
            <p:nvPr/>
          </p:nvGrpSpPr>
          <p:grpSpPr bwMode="auto">
            <a:xfrm>
              <a:off x="174" y="1760"/>
              <a:ext cx="2187" cy="418"/>
              <a:chOff x="517" y="1760"/>
              <a:chExt cx="1877" cy="303"/>
            </a:xfrm>
          </p:grpSpPr>
          <p:sp>
            <p:nvSpPr>
              <p:cNvPr id="113698"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3699" name="Rectangle 36"/>
              <p:cNvSpPr>
                <a:spLocks noChangeArrowheads="1"/>
              </p:cNvSpPr>
              <p:nvPr/>
            </p:nvSpPr>
            <p:spPr bwMode="auto">
              <a:xfrm>
                <a:off x="607" y="1808"/>
                <a:ext cx="169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latin typeface="Helvetica" charset="0"/>
                  </a:rPr>
                  <a:t>“</a:t>
                </a:r>
                <a:r>
                  <a:rPr lang="en-GB" altLang="ja-JP" sz="1500" b="1" u="sng">
                    <a:latin typeface="Helvetica" charset="0"/>
                  </a:rPr>
                  <a:t>Kumakain ang Hentil ng karneng baboy</a:t>
                </a:r>
                <a:r>
                  <a:rPr lang="en-GB" altLang="ja-JP" sz="1500" b="1">
                    <a:latin typeface="Helvetica" charset="0"/>
                  </a:rPr>
                  <a:t>.</a:t>
                </a:r>
                <a:r>
                  <a:rPr lang="ja-JP" altLang="en-GB" sz="1500" b="1">
                    <a:latin typeface="Helvetica" charset="0"/>
                  </a:rPr>
                  <a:t>”</a:t>
                </a:r>
                <a:endParaRPr lang="en-GB" sz="1500" b="1">
                  <a:latin typeface="Helvetica" charset="0"/>
                </a:endParaRPr>
              </a:p>
            </p:txBody>
          </p:sp>
        </p:grpSp>
        <p:sp>
          <p:nvSpPr>
            <p:cNvPr id="56357" name="Line 37"/>
            <p:cNvSpPr>
              <a:spLocks noChangeShapeType="1"/>
            </p:cNvSpPr>
            <p:nvPr/>
          </p:nvSpPr>
          <p:spPr bwMode="auto">
            <a:xfrm>
              <a:off x="2226" y="1921"/>
              <a:ext cx="522" cy="1"/>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3697" name="Rectangle 21"/>
            <p:cNvSpPr>
              <a:spLocks noChangeArrowheads="1"/>
            </p:cNvSpPr>
            <p:nvPr/>
          </p:nvSpPr>
          <p:spPr bwMode="auto">
            <a:xfrm>
              <a:off x="2509" y="1470"/>
              <a:ext cx="11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grpSp>
      <p:grpSp>
        <p:nvGrpSpPr>
          <p:cNvPr id="8" name="Group 55"/>
          <p:cNvGrpSpPr>
            <a:grpSpLocks/>
          </p:cNvGrpSpPr>
          <p:nvPr/>
        </p:nvGrpSpPr>
        <p:grpSpPr bwMode="auto">
          <a:xfrm>
            <a:off x="420688" y="3344863"/>
            <a:ext cx="5330825" cy="1768475"/>
            <a:chOff x="265" y="2107"/>
            <a:chExt cx="3358" cy="1114"/>
          </a:xfrm>
        </p:grpSpPr>
        <p:grpSp>
          <p:nvGrpSpPr>
            <p:cNvPr id="113690" name="Group 38"/>
            <p:cNvGrpSpPr>
              <a:grpSpLocks/>
            </p:cNvGrpSpPr>
            <p:nvPr/>
          </p:nvGrpSpPr>
          <p:grpSpPr bwMode="auto">
            <a:xfrm>
              <a:off x="265" y="2221"/>
              <a:ext cx="2442" cy="771"/>
              <a:chOff x="265" y="2221"/>
              <a:chExt cx="2442" cy="771"/>
            </a:xfrm>
          </p:grpSpPr>
          <p:sp>
            <p:nvSpPr>
              <p:cNvPr id="113693" name="AutoShape 31"/>
              <p:cNvSpPr>
                <a:spLocks noChangeArrowheads="1"/>
              </p:cNvSpPr>
              <p:nvPr/>
            </p:nvSpPr>
            <p:spPr bwMode="auto">
              <a:xfrm>
                <a:off x="277" y="2221"/>
                <a:ext cx="2075" cy="77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3694" name="Rectangle 32"/>
              <p:cNvSpPr>
                <a:spLocks noChangeArrowheads="1"/>
              </p:cNvSpPr>
              <p:nvPr/>
            </p:nvSpPr>
            <p:spPr bwMode="auto">
              <a:xfrm>
                <a:off x="265" y="2358"/>
                <a:ext cx="244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Ang daing ng tesorero ng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Iglesiya:</a:t>
                </a:r>
              </a:p>
              <a:p>
                <a:pP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u="sng">
                    <a:latin typeface="Helvetica" charset="0"/>
                  </a:rPr>
                  <a:t>May  makukunat  magbigay</a:t>
                </a:r>
                <a:r>
                  <a:rPr lang="en-GB" altLang="ja-JP" sz="1700" b="1">
                    <a:latin typeface="Helvetica" charset="0"/>
                  </a:rPr>
                  <a:t>.</a:t>
                </a:r>
                <a:r>
                  <a:rPr lang="ja-JP" altLang="en-GB" sz="1700" b="1">
                    <a:latin typeface="Helvetica" charset="0"/>
                  </a:rPr>
                  <a:t>”</a:t>
                </a:r>
                <a:endParaRPr lang="en-GB" sz="1700" b="1">
                  <a:latin typeface="Helvetica" charset="0"/>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3692" name="Rectangle 24"/>
            <p:cNvSpPr>
              <a:spLocks noChangeArrowheads="1"/>
            </p:cNvSpPr>
            <p:nvPr/>
          </p:nvSpPr>
          <p:spPr bwMode="auto">
            <a:xfrm>
              <a:off x="2509" y="2107"/>
              <a:ext cx="111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258091" name="Rectangle 38"/>
          <p:cNvSpPr>
            <a:spLocks noChangeArrowheads="1"/>
          </p:cNvSpPr>
          <p:nvPr/>
        </p:nvSpPr>
        <p:spPr bwMode="auto">
          <a:xfrm>
            <a:off x="5629275" y="4173538"/>
            <a:ext cx="5715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4500"/>
              </a:spcBef>
              <a:buClr>
                <a:srgbClr val="FC0128"/>
              </a:buClr>
              <a:buFont typeface="Krone"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7200">
                <a:solidFill>
                  <a:srgbClr val="FC0128"/>
                </a:solidFill>
                <a:latin typeface="Krone" charset="0"/>
              </a:rPr>
              <a:t>}</a:t>
            </a:r>
          </a:p>
        </p:txBody>
      </p:sp>
      <p:grpSp>
        <p:nvGrpSpPr>
          <p:cNvPr id="10" name="Group 56"/>
          <p:cNvGrpSpPr>
            <a:grpSpLocks/>
          </p:cNvGrpSpPr>
          <p:nvPr/>
        </p:nvGrpSpPr>
        <p:grpSpPr bwMode="auto">
          <a:xfrm>
            <a:off x="60325" y="4464050"/>
            <a:ext cx="5691188" cy="1006475"/>
            <a:chOff x="38" y="2812"/>
            <a:chExt cx="3585" cy="634"/>
          </a:xfrm>
        </p:grpSpPr>
        <p:grpSp>
          <p:nvGrpSpPr>
            <p:cNvPr id="113685" name="Group 51"/>
            <p:cNvGrpSpPr>
              <a:grpSpLocks/>
            </p:cNvGrpSpPr>
            <p:nvPr/>
          </p:nvGrpSpPr>
          <p:grpSpPr bwMode="auto">
            <a:xfrm>
              <a:off x="38" y="2947"/>
              <a:ext cx="2450" cy="499"/>
              <a:chOff x="-53" y="3763"/>
              <a:chExt cx="2450" cy="499"/>
            </a:xfrm>
          </p:grpSpPr>
          <p:sp>
            <p:nvSpPr>
              <p:cNvPr id="113688" name="AutoShape 34"/>
              <p:cNvSpPr>
                <a:spLocks noChangeArrowheads="1"/>
              </p:cNvSpPr>
              <p:nvPr/>
            </p:nvSpPr>
            <p:spPr bwMode="auto">
              <a:xfrm>
                <a:off x="0" y="3763"/>
                <a:ext cx="2295" cy="39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13689" name="Rectangle 35"/>
              <p:cNvSpPr>
                <a:spLocks noChangeArrowheads="1"/>
              </p:cNvSpPr>
              <p:nvPr/>
            </p:nvSpPr>
            <p:spPr bwMode="auto">
              <a:xfrm>
                <a:off x="-53" y="3909"/>
                <a:ext cx="2450"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solidFill>
                      <a:srgbClr val="FFFF00"/>
                    </a:solidFill>
                    <a:latin typeface="Helvetica" charset="0"/>
                  </a:rPr>
                  <a:t>“</a:t>
                </a:r>
                <a:r>
                  <a:rPr lang="en-GB" altLang="ja-JP" sz="1700" b="1">
                    <a:solidFill>
                      <a:srgbClr val="FFFF00"/>
                    </a:solidFill>
                    <a:latin typeface="Helvetica" charset="0"/>
                  </a:rPr>
                  <a:t>Ang kaposang pakiusap in Pablo.</a:t>
                </a:r>
                <a:r>
                  <a:rPr lang="ja-JP" altLang="en-GB" sz="1700" b="1">
                    <a:solidFill>
                      <a:srgbClr val="FFFF00"/>
                    </a:solidFill>
                    <a:latin typeface="Helvetica" charset="0"/>
                  </a:rPr>
                  <a:t>”</a:t>
                </a:r>
                <a:endParaRPr lang="en-GB" altLang="ja-JP"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p:txBody>
          </p:sp>
        </p:grpSp>
        <p:sp>
          <p:nvSpPr>
            <p:cNvPr id="58404"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13687" name="Rectangle 37"/>
            <p:cNvSpPr>
              <a:spLocks noChangeArrowheads="1"/>
            </p:cNvSpPr>
            <p:nvPr/>
          </p:nvSpPr>
          <p:spPr bwMode="auto">
            <a:xfrm>
              <a:off x="2509" y="2812"/>
              <a:ext cx="111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Filemon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58411" name="Rectangle 43"/>
          <p:cNvSpPr>
            <a:spLocks noChangeArrowheads="1"/>
          </p:cNvSpPr>
          <p:nvPr/>
        </p:nvSpPr>
        <p:spPr bwMode="auto">
          <a:xfrm>
            <a:off x="636588" y="5326063"/>
            <a:ext cx="28860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300" b="1">
                <a:solidFill>
                  <a:srgbClr val="FFFFFF"/>
                </a:solidFill>
                <a:latin typeface="Helvetica" charset="0"/>
              </a:rPr>
              <a:t>Filemon</a:t>
            </a:r>
          </a:p>
          <a:p>
            <a:pPr algn="r">
              <a:lnSpc>
                <a:spcPct val="130000"/>
              </a:lnSpc>
              <a:spcBef>
                <a:spcPts val="206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300" b="1">
              <a:solidFill>
                <a:srgbClr val="FFFFFF"/>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ppt_x</p:attrName>
                                        </p:attrNameLst>
                                      </p:cBhvr>
                                      <p:tavLst>
                                        <p:tav tm="0">
                                          <p:val>
                                            <p:strVal val="#ppt_x-.2"/>
                                          </p:val>
                                        </p:tav>
                                        <p:tav tm="100000">
                                          <p:val>
                                            <p:strVal val="#ppt_x"/>
                                          </p:val>
                                        </p:tav>
                                      </p:tavLst>
                                    </p:anim>
                                    <p:anim calcmode="lin" valueType="num">
                                      <p:cBhvr>
                                        <p:cTn id="2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
                                        </p:tgtEl>
                                      </p:cBhvr>
                                    </p:animEffect>
                                  </p:childTnLst>
                                </p:cTn>
                              </p:par>
                            </p:childTnLst>
                          </p:cTn>
                        </p:par>
                        <p:par>
                          <p:cTn id="29" fill="hold" nodeType="afterGroup">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258091"/>
                                        </p:tgtEl>
                                        <p:attrNameLst>
                                          <p:attrName>style.visibility</p:attrName>
                                        </p:attrNameLst>
                                      </p:cBhvr>
                                      <p:to>
                                        <p:strVal val="visible"/>
                                      </p:to>
                                    </p:set>
                                    <p:anim calcmode="lin" valueType="num">
                                      <p:cBhvr additive="base">
                                        <p:cTn id="32" dur="500" fill="hold"/>
                                        <p:tgtEl>
                                          <p:spTgt spid="258091"/>
                                        </p:tgtEl>
                                        <p:attrNameLst>
                                          <p:attrName>ppt_x</p:attrName>
                                        </p:attrNameLst>
                                      </p:cBhvr>
                                      <p:tavLst>
                                        <p:tav tm="0">
                                          <p:val>
                                            <p:strVal val="#ppt_x"/>
                                          </p:val>
                                        </p:tav>
                                        <p:tav tm="100000">
                                          <p:val>
                                            <p:strVal val="#ppt_x"/>
                                          </p:val>
                                        </p:tav>
                                      </p:tavLst>
                                    </p:anim>
                                    <p:anim calcmode="lin" valueType="num">
                                      <p:cBhvr additive="base">
                                        <p:cTn id="33" dur="500" fill="hold"/>
                                        <p:tgtEl>
                                          <p:spTgt spid="258091"/>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500"/>
                            </p:stCondLst>
                            <p:childTnLst>
                              <p:par>
                                <p:cTn id="35" presetID="4" presetClass="entr" presetSubtype="32" fill="hold" nodeType="afterEffect">
                                  <p:stCondLst>
                                    <p:cond delay="0"/>
                                  </p:stCondLst>
                                  <p:childTnLst>
                                    <p:set>
                                      <p:cBhvr>
                                        <p:cTn id="36" dur="1" fill="hold">
                                          <p:stCondLst>
                                            <p:cond delay="0"/>
                                          </p:stCondLst>
                                        </p:cTn>
                                        <p:tgtEl>
                                          <p:spTgt spid="58411">
                                            <p:txEl>
                                              <p:pRg st="0" end="0"/>
                                            </p:txEl>
                                          </p:spTgt>
                                        </p:tgtEl>
                                        <p:attrNameLst>
                                          <p:attrName>style.visibility</p:attrName>
                                        </p:attrNameLst>
                                      </p:cBhvr>
                                      <p:to>
                                        <p:strVal val="visible"/>
                                      </p:to>
                                    </p:set>
                                    <p:animEffect transition="in" filter="box(out)">
                                      <p:cBhvr>
                                        <p:cTn id="37" dur="500"/>
                                        <p:tgtEl>
                                          <p:spTgt spid="58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5714"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15715"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5716"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15717"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5718"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15719"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5720"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15721"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15722"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5723"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15724"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115725" name="Rectangle 21"/>
          <p:cNvSpPr>
            <a:spLocks noChangeArrowheads="1"/>
          </p:cNvSpPr>
          <p:nvPr/>
        </p:nvSpPr>
        <p:spPr bwMode="auto">
          <a:xfrm>
            <a:off x="3983038" y="1744663"/>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Corinto</a:t>
            </a:r>
          </a:p>
        </p:txBody>
      </p:sp>
      <p:sp>
        <p:nvSpPr>
          <p:cNvPr id="115726" name="Rectangle 4"/>
          <p:cNvSpPr>
            <a:spLocks noChangeArrowheads="1"/>
          </p:cNvSpPr>
          <p:nvPr/>
        </p:nvSpPr>
        <p:spPr bwMode="auto">
          <a:xfrm>
            <a:off x="6324600" y="2517775"/>
            <a:ext cx="3733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25000"/>
              </a:lnSpc>
              <a:spcBef>
                <a:spcPts val="2250"/>
              </a:spcBef>
              <a:buClr>
                <a:srgbClr val="99FF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99FF99"/>
                </a:solidFill>
                <a:latin typeface="Arial" charset="0"/>
              </a:rPr>
              <a:t>ANG KANYANG MAHALAGANG ARAL NA ITINURO SA UNANG IGLESIYA</a:t>
            </a:r>
          </a:p>
        </p:txBody>
      </p:sp>
      <p:sp>
        <p:nvSpPr>
          <p:cNvPr id="115727" name="Rectangle 17"/>
          <p:cNvSpPr>
            <a:spLocks noChangeArrowheads="1"/>
          </p:cNvSpPr>
          <p:nvPr/>
        </p:nvSpPr>
        <p:spPr bwMode="auto">
          <a:xfrm>
            <a:off x="6037263" y="1255713"/>
            <a:ext cx="31638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a:t>
            </a:r>
          </a:p>
          <a:p>
            <a:pPr>
              <a:lnSpc>
                <a:spcPct val="6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 ni Pablo</a:t>
            </a:r>
          </a:p>
        </p:txBody>
      </p:sp>
      <p:sp>
        <p:nvSpPr>
          <p:cNvPr id="115728" name="Rectangle 21"/>
          <p:cNvSpPr>
            <a:spLocks noChangeArrowheads="1"/>
          </p:cNvSpPr>
          <p:nvPr/>
        </p:nvSpPr>
        <p:spPr bwMode="auto">
          <a:xfrm>
            <a:off x="3983038" y="2333625"/>
            <a:ext cx="1768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sp>
        <p:nvSpPr>
          <p:cNvPr id="115729" name="Rectangle 24"/>
          <p:cNvSpPr>
            <a:spLocks noChangeArrowheads="1"/>
          </p:cNvSpPr>
          <p:nvPr/>
        </p:nvSpPr>
        <p:spPr bwMode="auto">
          <a:xfrm>
            <a:off x="3983038" y="3344863"/>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15730" name="Rectangle 37"/>
          <p:cNvSpPr>
            <a:spLocks noChangeArrowheads="1"/>
          </p:cNvSpPr>
          <p:nvPr/>
        </p:nvSpPr>
        <p:spPr bwMode="auto">
          <a:xfrm>
            <a:off x="3983038" y="4533900"/>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Filemon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59417" name="AutoShape 25"/>
          <p:cNvSpPr>
            <a:spLocks noChangeArrowheads="1"/>
          </p:cNvSpPr>
          <p:nvPr/>
        </p:nvSpPr>
        <p:spPr bwMode="auto">
          <a:xfrm>
            <a:off x="3914775" y="1057275"/>
            <a:ext cx="1884363" cy="4156075"/>
          </a:xfrm>
          <a:prstGeom prst="roundRect">
            <a:avLst>
              <a:gd name="adj" fmla="val 16667"/>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59415" name="Rectangle 23"/>
          <p:cNvSpPr>
            <a:spLocks noChangeArrowheads="1"/>
          </p:cNvSpPr>
          <p:nvPr/>
        </p:nvSpPr>
        <p:spPr bwMode="auto">
          <a:xfrm>
            <a:off x="122238" y="1274763"/>
            <a:ext cx="3683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80000"/>
              </a:lnSpc>
              <a:spcBef>
                <a:spcPts val="3188"/>
              </a:spcBef>
              <a:buClr>
                <a:srgbClr val="FFFF00"/>
              </a:buClr>
              <a:buFont typeface="Century Schoolboo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100" b="1" i="1">
                <a:solidFill>
                  <a:srgbClr val="FFFF00"/>
                </a:solidFill>
                <a:latin typeface="Century Schoolbook" charset="0"/>
              </a:rPr>
              <a:t>Ang mga Sulat </a:t>
            </a:r>
          </a:p>
          <a:p>
            <a:pPr algn="ctr">
              <a:lnSpc>
                <a:spcPct val="80000"/>
              </a:lnSpc>
              <a:spcBef>
                <a:spcPts val="3188"/>
              </a:spcBef>
              <a:buClr>
                <a:srgbClr val="FFFF00"/>
              </a:buClr>
              <a:buFont typeface="Century Schoolboo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100" b="1" i="1">
                <a:solidFill>
                  <a:srgbClr val="FFFF00"/>
                </a:solidFill>
                <a:latin typeface="Century Schoolbook" charset="0"/>
              </a:rPr>
              <a:t>ni Pablo sa iksaktong  hanay...</a:t>
            </a:r>
          </a:p>
          <a:p>
            <a:pPr algn="r">
              <a:lnSpc>
                <a:spcPct val="80000"/>
              </a:lnSpc>
              <a:buClr>
                <a:srgbClr val="FFFF00"/>
              </a:buClr>
              <a:buFont typeface="Century Schoolboo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5100" b="1" i="1">
              <a:solidFill>
                <a:srgbClr val="FFFF00"/>
              </a:solidFill>
              <a:latin typeface="Century Schoolbook"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p:cTn id="6" dur="1" fill="hold">
                                          <p:stCondLst>
                                            <p:cond delay="0"/>
                                          </p:stCondLst>
                                        </p:cTn>
                                        <p:tgtEl>
                                          <p:spTgt spid="59417"/>
                                        </p:tgtEl>
                                        <p:attrNameLst>
                                          <p:attrName>style.visibility</p:attrName>
                                        </p:attrNameLst>
                                      </p:cBhvr>
                                      <p:to>
                                        <p:strVal val="visible"/>
                                      </p:to>
                                    </p:set>
                                    <p:animEffect transition="in" filter="fade">
                                      <p:cBhvr>
                                        <p:cTn id="7" dur="1000"/>
                                        <p:tgtEl>
                                          <p:spTgt spid="59417"/>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59415"/>
                                        </p:tgtEl>
                                        <p:attrNameLst>
                                          <p:attrName>style.visibility</p:attrName>
                                        </p:attrNameLst>
                                      </p:cBhvr>
                                      <p:to>
                                        <p:strVal val="visible"/>
                                      </p:to>
                                    </p:set>
                                    <p:anim calcmode="lin" valueType="num">
                                      <p:cBhvr>
                                        <p:cTn id="11" dur="500" fill="hold"/>
                                        <p:tgtEl>
                                          <p:spTgt spid="59415"/>
                                        </p:tgtEl>
                                        <p:attrNameLst>
                                          <p:attrName>ppt_x</p:attrName>
                                        </p:attrNameLst>
                                      </p:cBhvr>
                                      <p:tavLst>
                                        <p:tav tm="100000">
                                          <p:val>
                                            <p:strVal val="#ppt_x"/>
                                          </p:val>
                                        </p:tav>
                                        <p:tav>
                                          <p:val>
                                            <p:strVal val="#ppt_x"/>
                                          </p:val>
                                        </p:tav>
                                      </p:tavLst>
                                    </p:anim>
                                    <p:anim calcmode="lin" valueType="num">
                                      <p:cBhvr>
                                        <p:cTn id="12" dur="500" fill="hold"/>
                                        <p:tgtEl>
                                          <p:spTgt spid="5941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7762" name="Text Box 2"/>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7763" name="Text Box 3"/>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0420" name="Text Box 4"/>
          <p:cNvSpPr txBox="1">
            <a:spLocks noChangeArrowheads="1"/>
          </p:cNvSpPr>
          <p:nvPr/>
        </p:nvSpPr>
        <p:spPr bwMode="auto">
          <a:xfrm>
            <a:off x="0" y="1006475"/>
            <a:ext cx="98536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Comic Sans MS" charset="0"/>
              <a:buNone/>
            </a:pPr>
            <a:r>
              <a:rPr lang="en-GB" b="1" i="1">
                <a:solidFill>
                  <a:srgbClr val="FFFFFF"/>
                </a:solidFill>
                <a:latin typeface="Comic Sans MS" charset="0"/>
              </a:rPr>
              <a:t>ANG DALAWANG PINAKAMAHALAGANG TEOLOHIKONG KATOTOHANAN NA IPINAHAYAG NI PABLO</a:t>
            </a:r>
            <a:r>
              <a:rPr lang="en-GB" sz="2800" b="1" i="1">
                <a:solidFill>
                  <a:srgbClr val="FFFFFF"/>
                </a:solidFill>
                <a:latin typeface="Comic Sans MS" charset="0"/>
              </a:rPr>
              <a:t> </a:t>
            </a:r>
          </a:p>
          <a:p>
            <a:pPr algn="ctr">
              <a:lnSpc>
                <a:spcPct val="100000"/>
              </a:lnSpc>
              <a:spcBef>
                <a:spcPts val="1500"/>
              </a:spcBef>
              <a:buClr>
                <a:srgbClr val="FFFFFF"/>
              </a:buClr>
              <a:buFont typeface="Comic Sans MS" charset="0"/>
              <a:buNone/>
            </a:pPr>
            <a:r>
              <a:rPr lang="en-GB" b="1" i="1">
                <a:solidFill>
                  <a:srgbClr val="FFFFFF"/>
                </a:solidFill>
                <a:latin typeface="Comic Sans MS" charset="0"/>
              </a:rPr>
              <a:t>Ang pinaka-pundasyon ng Kristianismong Kaisipan at  kaugalian</a:t>
            </a:r>
          </a:p>
        </p:txBody>
      </p:sp>
      <p:sp>
        <p:nvSpPr>
          <p:cNvPr id="60421" name="Text Box 5"/>
          <p:cNvSpPr txBox="1">
            <a:spLocks noChangeArrowheads="1"/>
          </p:cNvSpPr>
          <p:nvPr/>
        </p:nvSpPr>
        <p:spPr bwMode="auto">
          <a:xfrm>
            <a:off x="1060450" y="2439988"/>
            <a:ext cx="746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00"/>
              </a:spcBef>
              <a:buClr>
                <a:srgbClr val="FFFFFF"/>
              </a:buClr>
              <a:buFont typeface="Comic Sans MS" charset="0"/>
              <a:buNone/>
            </a:pPr>
            <a:r>
              <a:rPr lang="en-GB" b="1" u="sng">
                <a:solidFill>
                  <a:srgbClr val="FFFFFF"/>
                </a:solidFill>
                <a:latin typeface="Comic Sans MS" charset="0"/>
              </a:rPr>
              <a:t>PAGBIBIGAY-KATARUNGAN</a:t>
            </a:r>
            <a:r>
              <a:rPr lang="en-GB" b="1">
                <a:solidFill>
                  <a:srgbClr val="000000"/>
                </a:solidFill>
                <a:latin typeface="Comic Sans MS" charset="0"/>
              </a:rPr>
              <a:t> </a:t>
            </a:r>
            <a:r>
              <a:rPr lang="en-GB" sz="2000" b="1" i="1">
                <a:solidFill>
                  <a:srgbClr val="FFEA18"/>
                </a:solidFill>
                <a:latin typeface="Comic Sans MS" charset="0"/>
              </a:rPr>
              <a:t>--  kalayaan sa pagiging makasalanan…at maging</a:t>
            </a:r>
            <a:r>
              <a:rPr lang="en-GB" sz="2000" b="1" i="1">
                <a:solidFill>
                  <a:srgbClr val="000000"/>
                </a:solidFill>
                <a:latin typeface="Comic Sans MS" charset="0"/>
              </a:rPr>
              <a:t>  </a:t>
            </a:r>
            <a:r>
              <a:rPr lang="en-GB" b="1" u="sng">
                <a:solidFill>
                  <a:srgbClr val="FFFFFF"/>
                </a:solidFill>
                <a:latin typeface="Comic Sans MS" charset="0"/>
              </a:rPr>
              <a:t>BANAL</a:t>
            </a:r>
          </a:p>
        </p:txBody>
      </p:sp>
      <p:sp>
        <p:nvSpPr>
          <p:cNvPr id="60422" name="Text Box 6"/>
          <p:cNvSpPr txBox="1">
            <a:spLocks noChangeArrowheads="1"/>
          </p:cNvSpPr>
          <p:nvPr/>
        </p:nvSpPr>
        <p:spPr bwMode="auto">
          <a:xfrm>
            <a:off x="1212850" y="3421063"/>
            <a:ext cx="7705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i="1">
                <a:solidFill>
                  <a:srgbClr val="FFEA18"/>
                </a:solidFill>
                <a:latin typeface="Comic Sans MS" charset="0"/>
              </a:rPr>
              <a:t>( KAGYAT  AT </a:t>
            </a:r>
            <a:r>
              <a:rPr lang="ja-JP" altLang="en-GB" sz="2000" b="1" i="1">
                <a:solidFill>
                  <a:srgbClr val="FFEA18"/>
                </a:solidFill>
                <a:latin typeface="Comic Sans MS" charset="0"/>
              </a:rPr>
              <a:t>“</a:t>
            </a:r>
            <a:r>
              <a:rPr lang="en-GB" altLang="ja-JP" sz="2000" b="1" i="1" u="sng">
                <a:solidFill>
                  <a:srgbClr val="FFFFFF"/>
                </a:solidFill>
                <a:latin typeface="Comic Sans MS" charset="0"/>
              </a:rPr>
              <a:t>ISANG BESES</a:t>
            </a:r>
            <a:r>
              <a:rPr lang="ja-JP" altLang="en-GB" sz="2000" b="1" i="1">
                <a:solidFill>
                  <a:srgbClr val="FFEA18"/>
                </a:solidFill>
                <a:latin typeface="Comic Sans MS" charset="0"/>
              </a:rPr>
              <a:t>”</a:t>
            </a:r>
            <a:r>
              <a:rPr lang="en-GB" altLang="ja-JP" sz="2000" b="1" i="1">
                <a:solidFill>
                  <a:srgbClr val="FFEA18"/>
                </a:solidFill>
                <a:latin typeface="Comic Sans MS" charset="0"/>
              </a:rPr>
              <a:t>  NA PANGYAYARI!)‏</a:t>
            </a:r>
            <a:endParaRPr lang="en-GB" sz="2000" b="1" i="1">
              <a:solidFill>
                <a:srgbClr val="FFEA18"/>
              </a:solidFill>
              <a:latin typeface="Comic Sans MS" charset="0"/>
            </a:endParaRPr>
          </a:p>
        </p:txBody>
      </p:sp>
      <p:sp>
        <p:nvSpPr>
          <p:cNvPr id="60423" name="Text Box 7"/>
          <p:cNvSpPr txBox="1">
            <a:spLocks noChangeArrowheads="1"/>
          </p:cNvSpPr>
          <p:nvPr/>
        </p:nvSpPr>
        <p:spPr bwMode="auto">
          <a:xfrm>
            <a:off x="576263" y="4868863"/>
            <a:ext cx="949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b="1" u="sng">
                <a:solidFill>
                  <a:srgbClr val="FFFFFF"/>
                </a:solidFill>
                <a:latin typeface="Comic Sans MS" charset="0"/>
              </a:rPr>
              <a:t>PAGPAPAKABANAL</a:t>
            </a:r>
            <a:r>
              <a:rPr lang="en-GB" sz="2000" b="1" i="1">
                <a:solidFill>
                  <a:srgbClr val="FFFFFF"/>
                </a:solidFill>
                <a:latin typeface="Comic Sans MS" charset="0"/>
              </a:rPr>
              <a:t> --  ilaan para sa banal na paggamit.</a:t>
            </a:r>
          </a:p>
        </p:txBody>
      </p:sp>
      <p:sp>
        <p:nvSpPr>
          <p:cNvPr id="60424" name="Text Box 8"/>
          <p:cNvSpPr txBox="1">
            <a:spLocks noChangeArrowheads="1"/>
          </p:cNvSpPr>
          <p:nvPr/>
        </p:nvSpPr>
        <p:spPr bwMode="auto">
          <a:xfrm>
            <a:off x="1973263" y="5399088"/>
            <a:ext cx="694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i="1">
                <a:solidFill>
                  <a:srgbClr val="FFEA18"/>
                </a:solidFill>
                <a:latin typeface="Comic Sans MS" charset="0"/>
              </a:rPr>
              <a:t>(ANG   </a:t>
            </a:r>
            <a:r>
              <a:rPr lang="en-GB" sz="2000" b="1" i="1" u="sng">
                <a:solidFill>
                  <a:srgbClr val="FFFFFF"/>
                </a:solidFill>
                <a:latin typeface="Comic Sans MS" charset="0"/>
              </a:rPr>
              <a:t>PATULOY</a:t>
            </a:r>
            <a:r>
              <a:rPr lang="en-GB" sz="2000" b="1" i="1">
                <a:solidFill>
                  <a:srgbClr val="FFEA18"/>
                </a:solidFill>
                <a:latin typeface="Comic Sans MS" charset="0"/>
              </a:rPr>
              <a:t>    AT MAKABULUHANG PROSESO!)‏</a:t>
            </a:r>
          </a:p>
        </p:txBody>
      </p:sp>
      <p:sp>
        <p:nvSpPr>
          <p:cNvPr id="60425" name="Text Box 9"/>
          <p:cNvSpPr txBox="1">
            <a:spLocks noChangeArrowheads="1"/>
          </p:cNvSpPr>
          <p:nvPr/>
        </p:nvSpPr>
        <p:spPr bwMode="auto">
          <a:xfrm>
            <a:off x="1330325" y="3957638"/>
            <a:ext cx="7875588" cy="828675"/>
          </a:xfrm>
          <a:prstGeom prst="rect">
            <a:avLst/>
          </a:prstGeom>
          <a:noFill/>
          <a:ln w="57240">
            <a:solidFill>
              <a:srgbClr val="FC0128"/>
            </a:solidFill>
            <a:miter lim="800000"/>
            <a:headEnd/>
            <a:tailEnd/>
          </a:ln>
          <a:effectLst>
            <a:outerShdw blurRad="63500" dist="17819" dir="2700000"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defRPr/>
            </a:pPr>
            <a:r>
              <a:rPr lang="en-GB" b="1" i="1" smtClean="0">
                <a:latin typeface="Comic Sans MS" charset="0"/>
              </a:rPr>
              <a:t>Gen 15:6  At sumampalataya siya sa Panginoon; at ito'y ibinilang na katuwiran sa kaniya.</a:t>
            </a:r>
            <a:endParaRPr lang="en-GB" sz="2000" b="1" i="1" smtClean="0">
              <a:solidFill>
                <a:srgbClr val="FFEA18"/>
              </a:solidFill>
              <a:latin typeface="Comic Sans MS" charset="0"/>
            </a:endParaRPr>
          </a:p>
        </p:txBody>
      </p:sp>
      <p:sp>
        <p:nvSpPr>
          <p:cNvPr id="60426" name="Text Box 10"/>
          <p:cNvSpPr txBox="1">
            <a:spLocks noChangeArrowheads="1"/>
          </p:cNvSpPr>
          <p:nvPr/>
        </p:nvSpPr>
        <p:spPr bwMode="auto">
          <a:xfrm>
            <a:off x="349250" y="5902325"/>
            <a:ext cx="9566275" cy="1341438"/>
          </a:xfrm>
          <a:prstGeom prst="rect">
            <a:avLst/>
          </a:prstGeom>
          <a:noFill/>
          <a:ln w="57240">
            <a:solidFill>
              <a:srgbClr val="FC0128"/>
            </a:solidFill>
            <a:miter lim="800000"/>
            <a:headEnd/>
            <a:tailEnd/>
          </a:ln>
          <a:effectLst>
            <a:outerShdw blurRad="63500" dist="17819" dir="2700000" algn="ctr" rotWithShape="0">
              <a:srgbClr val="000000">
                <a:alpha val="74998"/>
              </a:srgbClr>
            </a:outerShdw>
          </a:effectLst>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i="1">
                <a:latin typeface="Comic Sans MS" charset="0"/>
                <a:ea typeface="+mn-ea"/>
                <a:cs typeface="+mn-cs"/>
              </a:rPr>
              <a:t>1CoR 1:2  Sa iglesia ng Dios na nasa Corinto, sa makatuwid baga'y sa mga pinapagingbanal kay Cristo Jesus, na tinawag na mangagbanal, na kasama ng lahat ng mga nagsisitawag sa bawa't dako, sa pangalan ng ating Panginoong Jesucristo, na kanila at ating Panginoon</a:t>
            </a:r>
            <a:r>
              <a:rPr lang="en-GB" b="1" i="1">
                <a:ea typeface="+mn-ea"/>
                <a:cs typeface="+mn-cs"/>
              </a:rPr>
              <a:t>:</a:t>
            </a:r>
            <a:r>
              <a:rPr lang="en-GB" sz="1800" b="1" i="1">
                <a:solidFill>
                  <a:srgbClr val="FFEA18"/>
                </a:solidFill>
                <a:latin typeface="Comic Sans MS" charset="0"/>
                <a:ea typeface="+mn-ea"/>
                <a:cs typeface="+mn-cs"/>
              </a:rPr>
              <a:t>--</a:t>
            </a:r>
          </a:p>
        </p:txBody>
      </p:sp>
      <p:sp>
        <p:nvSpPr>
          <p:cNvPr id="60427" name="Text Box 11"/>
          <p:cNvSpPr txBox="1">
            <a:spLocks noChangeArrowheads="1"/>
          </p:cNvSpPr>
          <p:nvPr/>
        </p:nvSpPr>
        <p:spPr bwMode="auto">
          <a:xfrm>
            <a:off x="1066800" y="7345363"/>
            <a:ext cx="7212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i="1">
                <a:solidFill>
                  <a:srgbClr val="FFFFFF"/>
                </a:solidFill>
                <a:latin typeface="Comic Sans MS" charset="0"/>
              </a:rPr>
              <a:t> 2 Corinto 5:17  at Roma 5:1-4</a:t>
            </a:r>
          </a:p>
        </p:txBody>
      </p:sp>
      <p:sp>
        <p:nvSpPr>
          <p:cNvPr id="60428" name="Text Box 12"/>
          <p:cNvSpPr txBox="1">
            <a:spLocks noChangeArrowheads="1"/>
          </p:cNvSpPr>
          <p:nvPr/>
        </p:nvSpPr>
        <p:spPr bwMode="auto">
          <a:xfrm>
            <a:off x="5316538" y="0"/>
            <a:ext cx="4741862" cy="984250"/>
          </a:xfrm>
          <a:prstGeom prst="rect">
            <a:avLst/>
          </a:prstGeom>
          <a:solidFill>
            <a:srgbClr val="1822CD"/>
          </a:solidFill>
          <a:ln w="38160">
            <a:solidFill>
              <a:srgbClr val="FFFF00"/>
            </a:solidFill>
            <a:miter lim="800000"/>
            <a:headEnd/>
            <a:tailEnd/>
          </a:ln>
          <a:effectLst>
            <a:outerShdw blurRad="63500" dist="17819" dir="2700000"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750"/>
              </a:spcBef>
              <a:buClr>
                <a:srgbClr val="FFFF00"/>
              </a:buClr>
              <a:buFont typeface="Comic Sans MS" charset="0"/>
              <a:buNone/>
              <a:defRPr/>
            </a:pPr>
            <a:r>
              <a:rPr lang="en-GB" sz="2800" b="1" smtClean="0">
                <a:solidFill>
                  <a:srgbClr val="FFFF00"/>
                </a:solidFill>
                <a:latin typeface="Comic Sans MS" charset="0"/>
              </a:rPr>
              <a:t>TULONG SA PAG-AARAL #25</a:t>
            </a:r>
          </a:p>
        </p:txBody>
      </p:sp>
      <p:sp>
        <p:nvSpPr>
          <p:cNvPr id="60429" name="Oval 13"/>
          <p:cNvSpPr>
            <a:spLocks noChangeArrowheads="1"/>
          </p:cNvSpPr>
          <p:nvPr/>
        </p:nvSpPr>
        <p:spPr bwMode="auto">
          <a:xfrm>
            <a:off x="3581400" y="3309938"/>
            <a:ext cx="2305050" cy="652462"/>
          </a:xfrm>
          <a:prstGeom prst="ellipse">
            <a:avLst/>
          </a:prstGeom>
          <a:noFill/>
          <a:ln w="57240">
            <a:solidFill>
              <a:srgbClr val="8DF3FB"/>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0430" name="Oval 14"/>
          <p:cNvSpPr>
            <a:spLocks noChangeArrowheads="1"/>
          </p:cNvSpPr>
          <p:nvPr/>
        </p:nvSpPr>
        <p:spPr bwMode="auto">
          <a:xfrm>
            <a:off x="2868613" y="5326063"/>
            <a:ext cx="1584325" cy="506412"/>
          </a:xfrm>
          <a:prstGeom prst="ellipse">
            <a:avLst/>
          </a:prstGeom>
          <a:noFill/>
          <a:ln w="57240">
            <a:solidFill>
              <a:srgbClr val="8DF3FB"/>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17775"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7776" name="Text Box 16"/>
          <p:cNvSpPr txBox="1">
            <a:spLocks noChangeArrowheads="1"/>
          </p:cNvSpPr>
          <p:nvPr/>
        </p:nvSpPr>
        <p:spPr bwMode="auto">
          <a:xfrm>
            <a:off x="9475788" y="70040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7777" name="Text Box 1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57</a:t>
            </a:r>
          </a:p>
        </p:txBody>
      </p:sp>
      <p:sp>
        <p:nvSpPr>
          <p:cNvPr id="117778" name="Text Box 18"/>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p:val>
                                            <p:strVal val="#ppt_w"/>
                                          </p:val>
                                        </p:tav>
                                      </p:tavLst>
                                    </p:anim>
                                    <p:anim calcmode="lin" valueType="num">
                                      <p:cBhvr>
                                        <p:cTn id="52" dur="500" fill="hold"/>
                                        <p:tgtEl>
                                          <p:spTgt spid="60429"/>
                                        </p:tgtEl>
                                        <p:attrNameLst>
                                          <p:attrName>ppt_h</p:attrName>
                                        </p:attrNameLst>
                                      </p:cBhvr>
                                      <p:tavLst>
                                        <p:tav tm="100000">
                                          <p:val>
                                            <p:fltVal val="0"/>
                                          </p:val>
                                        </p:tav>
                                        <p:tav>
                                          <p:val>
                                            <p:strVal val="#ppt_h"/>
                                          </p:val>
                                        </p:tav>
                                      </p:tavLst>
                                    </p:anim>
                                    <p:anim calcmode="lin" valueType="num">
                                      <p:cBhvr>
                                        <p:cTn id="53" dur="500" fill="hold"/>
                                        <p:tgtEl>
                                          <p:spTgt spid="60429"/>
                                        </p:tgtEl>
                                        <p:attrNameLst>
                                          <p:attrName>ppt_x</p:attrName>
                                        </p:attrNameLst>
                                      </p:cBhvr>
                                      <p:tavLst>
                                        <p:tav tm="100000">
                                          <p:val>
                                            <p:fltVal val="0.5"/>
                                          </p:val>
                                        </p:tav>
                                        <p:tav>
                                          <p:val>
                                            <p:strVal val="#ppt_x"/>
                                          </p:val>
                                        </p:tav>
                                      </p:tavLst>
                                    </p:anim>
                                    <p:anim calcmode="lin" valueType="num">
                                      <p:cBhvr>
                                        <p:cTn id="54" dur="500" fill="hold"/>
                                        <p:tgtEl>
                                          <p:spTgt spid="60429"/>
                                        </p:tgtEl>
                                        <p:attrNameLst>
                                          <p:attrName>ppt_y</p:attrName>
                                        </p:attrNameLst>
                                      </p:cBhvr>
                                      <p:tavLst>
                                        <p:tav tm="100000">
                                          <p:val>
                                            <p:fltVal val="0.5"/>
                                          </p:val>
                                        </p:tav>
                                        <p:tav>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p:val>
                                            <p:strVal val="#ppt_w"/>
                                          </p:val>
                                        </p:tav>
                                      </p:tavLst>
                                    </p:anim>
                                    <p:anim calcmode="lin" valueType="num">
                                      <p:cBhvr>
                                        <p:cTn id="59" dur="500" fill="hold"/>
                                        <p:tgtEl>
                                          <p:spTgt spid="60430"/>
                                        </p:tgtEl>
                                        <p:attrNameLst>
                                          <p:attrName>ppt_h</p:attrName>
                                        </p:attrNameLst>
                                      </p:cBhvr>
                                      <p:tavLst>
                                        <p:tav tm="100000">
                                          <p:val>
                                            <p:fltVal val="0"/>
                                          </p:val>
                                        </p:tav>
                                        <p:tav>
                                          <p:val>
                                            <p:strVal val="#ppt_h"/>
                                          </p:val>
                                        </p:tav>
                                      </p:tavLst>
                                    </p:anim>
                                    <p:anim calcmode="lin" valueType="num">
                                      <p:cBhvr>
                                        <p:cTn id="60" dur="500" fill="hold"/>
                                        <p:tgtEl>
                                          <p:spTgt spid="60430"/>
                                        </p:tgtEl>
                                        <p:attrNameLst>
                                          <p:attrName>ppt_x</p:attrName>
                                        </p:attrNameLst>
                                      </p:cBhvr>
                                      <p:tavLst>
                                        <p:tav tm="100000">
                                          <p:val>
                                            <p:fltVal val="0.5"/>
                                          </p:val>
                                        </p:tav>
                                        <p:tav>
                                          <p:val>
                                            <p:strVal val="#ppt_x"/>
                                          </p:val>
                                        </p:tav>
                                      </p:tavLst>
                                    </p:anim>
                                    <p:anim calcmode="lin" valueType="num">
                                      <p:cBhvr>
                                        <p:cTn id="61" dur="500" fill="hold"/>
                                        <p:tgtEl>
                                          <p:spTgt spid="6043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9810"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19811"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9812"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19813"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19814"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grpSp>
        <p:nvGrpSpPr>
          <p:cNvPr id="119815"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19816"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19817"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19818"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19819"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19820"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sp>
        <p:nvSpPr>
          <p:cNvPr id="119821" name="Rectangle 21"/>
          <p:cNvSpPr>
            <a:spLocks noChangeArrowheads="1"/>
          </p:cNvSpPr>
          <p:nvPr/>
        </p:nvSpPr>
        <p:spPr bwMode="auto">
          <a:xfrm>
            <a:off x="3983038" y="1744663"/>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sp>
        <p:nvSpPr>
          <p:cNvPr id="119822" name="Rectangle 21"/>
          <p:cNvSpPr>
            <a:spLocks noChangeArrowheads="1"/>
          </p:cNvSpPr>
          <p:nvPr/>
        </p:nvSpPr>
        <p:spPr bwMode="auto">
          <a:xfrm>
            <a:off x="3983038" y="2333625"/>
            <a:ext cx="1768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sp>
        <p:nvSpPr>
          <p:cNvPr id="119823" name="Rectangle 24"/>
          <p:cNvSpPr>
            <a:spLocks noChangeArrowheads="1"/>
          </p:cNvSpPr>
          <p:nvPr/>
        </p:nvSpPr>
        <p:spPr bwMode="auto">
          <a:xfrm>
            <a:off x="3983038" y="3344863"/>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19824" name="Rectangle 37"/>
          <p:cNvSpPr>
            <a:spLocks noChangeArrowheads="1"/>
          </p:cNvSpPr>
          <p:nvPr/>
        </p:nvSpPr>
        <p:spPr bwMode="auto">
          <a:xfrm>
            <a:off x="3983038" y="4495800"/>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Filemon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19825" name="Rectangle 15"/>
          <p:cNvSpPr>
            <a:spLocks noChangeArrowheads="1"/>
          </p:cNvSpPr>
          <p:nvPr/>
        </p:nvSpPr>
        <p:spPr bwMode="auto">
          <a:xfrm>
            <a:off x="5688013" y="1089025"/>
            <a:ext cx="43815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0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700" b="1" i="1">
                <a:solidFill>
                  <a:srgbClr val="FFFFFF"/>
                </a:solidFill>
                <a:latin typeface="Helvetica" charset="0"/>
              </a:rPr>
              <a:t>MGA SULAT GALING SA </a:t>
            </a:r>
            <a:r>
              <a:rPr lang="ja-JP" altLang="en-GB" sz="4700" b="1" i="1">
                <a:solidFill>
                  <a:srgbClr val="FFFFFF"/>
                </a:solidFill>
                <a:latin typeface="Helvetica" charset="0"/>
              </a:rPr>
              <a:t>“</a:t>
            </a:r>
            <a:r>
              <a:rPr lang="en-GB" altLang="ja-JP" sz="4700" b="1" i="1">
                <a:solidFill>
                  <a:srgbClr val="FFFFFF"/>
                </a:solidFill>
                <a:latin typeface="Helvetica" charset="0"/>
              </a:rPr>
              <a:t>IBANG MANUNULAT</a:t>
            </a:r>
            <a:r>
              <a:rPr lang="ja-JP" altLang="en-GB" sz="4700" b="1" i="1">
                <a:solidFill>
                  <a:srgbClr val="FFFFFF"/>
                </a:solidFill>
                <a:latin typeface="Helvetica" charset="0"/>
              </a:rPr>
              <a:t>”</a:t>
            </a:r>
            <a:endParaRPr lang="en-GB" sz="4700" b="1" i="1">
              <a:solidFill>
                <a:srgbClr val="FFFFFF"/>
              </a:solidFill>
              <a:latin typeface="Helvetica" charset="0"/>
            </a:endParaRPr>
          </a:p>
        </p:txBody>
      </p:sp>
      <p:sp>
        <p:nvSpPr>
          <p:cNvPr id="119826" name="Rectangle 24"/>
          <p:cNvSpPr>
            <a:spLocks noChangeArrowheads="1"/>
          </p:cNvSpPr>
          <p:nvPr/>
        </p:nvSpPr>
        <p:spPr bwMode="auto">
          <a:xfrm>
            <a:off x="6037263" y="4749800"/>
            <a:ext cx="402113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100000"/>
              </a:lnSpc>
              <a:spcBef>
                <a:spcPts val="2688"/>
              </a:spcBef>
              <a:buClr>
                <a:srgbClr val="99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i="1">
                <a:solidFill>
                  <a:srgbClr val="99FF99"/>
                </a:solidFill>
                <a:latin typeface="Helvetica" charset="0"/>
              </a:rPr>
              <a:t>Ang pangkalahatang Kalatas</a:t>
            </a:r>
            <a:r>
              <a:rPr lang="en-GB" sz="4300" b="1" i="1">
                <a:solidFill>
                  <a:srgbClr val="99FF99"/>
                </a:solidFill>
                <a:latin typeface="Helvetica" charset="0"/>
              </a:rPr>
              <a:t> </a:t>
            </a:r>
          </a:p>
          <a:p>
            <a:pPr>
              <a:lnSpc>
                <a:spcPct val="100000"/>
              </a:lnSpc>
              <a:spcBef>
                <a:spcPts val="2688"/>
              </a:spcBef>
              <a:buClr>
                <a:srgbClr val="99FF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i="1">
                <a:solidFill>
                  <a:srgbClr val="99FF99"/>
                </a:solidFill>
                <a:latin typeface="Helvetica" charset="0"/>
              </a:rPr>
              <a:t>(hindi galing kay Pablo)</a:t>
            </a:r>
          </a:p>
        </p:txBody>
      </p:sp>
      <p:sp>
        <p:nvSpPr>
          <p:cNvPr id="61468" name="Rectangle 28"/>
          <p:cNvSpPr>
            <a:spLocks noChangeArrowheads="1"/>
          </p:cNvSpPr>
          <p:nvPr/>
        </p:nvSpPr>
        <p:spPr bwMode="auto">
          <a:xfrm>
            <a:off x="915988" y="1519238"/>
            <a:ext cx="288607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Hebreo</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Santiago</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1 Pedro</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2 Pedro</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1 Juan</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2 Juan</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3 Juan</a:t>
            </a:r>
          </a:p>
          <a:p>
            <a:pPr algn="r">
              <a:lnSpc>
                <a:spcPct val="60000"/>
              </a:lnSpc>
              <a:spcBef>
                <a:spcPts val="1813"/>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900" b="1">
                <a:solidFill>
                  <a:srgbClr val="FFFFFF"/>
                </a:solidFill>
                <a:latin typeface="Helvetica" charset="0"/>
              </a:rPr>
              <a:t>Judas</a:t>
            </a:r>
          </a:p>
        </p:txBody>
      </p:sp>
      <p:sp>
        <p:nvSpPr>
          <p:cNvPr id="262199" name="Rectangle 28"/>
          <p:cNvSpPr>
            <a:spLocks noChangeArrowheads="1"/>
          </p:cNvSpPr>
          <p:nvPr/>
        </p:nvSpPr>
        <p:spPr bwMode="auto">
          <a:xfrm>
            <a:off x="4094163" y="5127625"/>
            <a:ext cx="1727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i="1">
              <a:solidFill>
                <a:srgbClr val="FFFF00"/>
              </a:solidFill>
              <a:latin typeface="Helvetica" charset="0"/>
            </a:endParaRP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solidFill>
                  <a:srgbClr val="FFFF00"/>
                </a:solidFill>
                <a:latin typeface="Helvetica" charset="0"/>
              </a:rPr>
              <a:t>Mga Sulat </a:t>
            </a: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solidFill>
                  <a:srgbClr val="FFFF00"/>
                </a:solidFill>
                <a:latin typeface="Helvetica" charset="0"/>
              </a:rPr>
              <a:t>Galing sa Iba</a:t>
            </a:r>
            <a:endParaRPr lang="en-GB" sz="1800" b="1">
              <a:solidFill>
                <a:srgbClr val="FFFF00"/>
              </a:solidFill>
              <a:latin typeface="Helvetica" charset="0"/>
            </a:endParaRPr>
          </a:p>
        </p:txBody>
      </p:sp>
      <p:grpSp>
        <p:nvGrpSpPr>
          <p:cNvPr id="4" name="Group 68"/>
          <p:cNvGrpSpPr>
            <a:grpSpLocks/>
          </p:cNvGrpSpPr>
          <p:nvPr/>
        </p:nvGrpSpPr>
        <p:grpSpPr bwMode="auto">
          <a:xfrm>
            <a:off x="3983038" y="5565775"/>
            <a:ext cx="1768475" cy="2065338"/>
            <a:chOff x="2509" y="3506"/>
            <a:chExt cx="1114" cy="1301"/>
          </a:xfrm>
        </p:grpSpPr>
        <p:sp>
          <p:nvSpPr>
            <p:cNvPr id="119837" name="Rectangle 26"/>
            <p:cNvSpPr>
              <a:spLocks noChangeArrowheads="1"/>
            </p:cNvSpPr>
            <p:nvPr/>
          </p:nvSpPr>
          <p:spPr bwMode="auto">
            <a:xfrm>
              <a:off x="2509" y="3693"/>
              <a:ext cx="111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3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Judas</a:t>
              </a:r>
            </a:p>
          </p:txBody>
        </p:sp>
        <p:sp>
          <p:nvSpPr>
            <p:cNvPr id="119838" name="Rectangle 27"/>
            <p:cNvSpPr>
              <a:spLocks noChangeArrowheads="1"/>
            </p:cNvSpPr>
            <p:nvPr/>
          </p:nvSpPr>
          <p:spPr bwMode="auto">
            <a:xfrm>
              <a:off x="2509" y="3506"/>
              <a:ext cx="111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Hebreo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grpSp>
      <p:sp>
        <p:nvSpPr>
          <p:cNvPr id="61475" name="AutoShape 35"/>
          <p:cNvSpPr>
            <a:spLocks noChangeArrowheads="1"/>
          </p:cNvSpPr>
          <p:nvPr/>
        </p:nvSpPr>
        <p:spPr bwMode="auto">
          <a:xfrm>
            <a:off x="3876675" y="5092700"/>
            <a:ext cx="1897063" cy="2538413"/>
          </a:xfrm>
          <a:prstGeom prst="roundRect">
            <a:avLst>
              <a:gd name="adj" fmla="val 16667"/>
            </a:avLst>
          </a:prstGeom>
          <a:noFill/>
          <a:ln w="57240">
            <a:solidFill>
              <a:srgbClr val="FC0128"/>
            </a:solidFill>
            <a:miter lim="800000"/>
            <a:headEnd/>
            <a:tailEnd/>
          </a:ln>
          <a:effectLst>
            <a:outerShdw blurRad="63500" dist="40186" dir="430364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5" name="Group 69"/>
          <p:cNvGrpSpPr>
            <a:grpSpLocks/>
          </p:cNvGrpSpPr>
          <p:nvPr/>
        </p:nvGrpSpPr>
        <p:grpSpPr bwMode="auto">
          <a:xfrm>
            <a:off x="349250" y="5400675"/>
            <a:ext cx="3806825" cy="2373313"/>
            <a:chOff x="220" y="3402"/>
            <a:chExt cx="2398" cy="1495"/>
          </a:xfrm>
        </p:grpSpPr>
        <p:sp>
          <p:nvSpPr>
            <p:cNvPr id="119833" name="AutoShape 37"/>
            <p:cNvSpPr>
              <a:spLocks noChangeArrowheads="1"/>
            </p:cNvSpPr>
            <p:nvPr/>
          </p:nvSpPr>
          <p:spPr bwMode="auto">
            <a:xfrm>
              <a:off x="220" y="3402"/>
              <a:ext cx="2086" cy="1495"/>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grpSp>
          <p:nvGrpSpPr>
            <p:cNvPr id="119834" name="Group 65"/>
            <p:cNvGrpSpPr>
              <a:grpSpLocks/>
            </p:cNvGrpSpPr>
            <p:nvPr/>
          </p:nvGrpSpPr>
          <p:grpSpPr bwMode="auto">
            <a:xfrm>
              <a:off x="284" y="3492"/>
              <a:ext cx="2334" cy="1228"/>
              <a:chOff x="329" y="3491"/>
              <a:chExt cx="2334" cy="1228"/>
            </a:xfrm>
          </p:grpSpPr>
          <p:sp>
            <p:nvSpPr>
              <p:cNvPr id="119835" name="Rectangle 38"/>
              <p:cNvSpPr>
                <a:spLocks noChangeArrowheads="1"/>
              </p:cNvSpPr>
              <p:nvPr/>
            </p:nvSpPr>
            <p:spPr bwMode="auto">
              <a:xfrm>
                <a:off x="329" y="3491"/>
                <a:ext cx="2204" cy="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solidFill>
                      <a:srgbClr val="FFFFFF"/>
                    </a:solidFill>
                    <a:latin typeface="Helvetica" charset="0"/>
                  </a:rPr>
                  <a:t>“</a:t>
                </a:r>
                <a:r>
                  <a:rPr lang="en-GB" altLang="ja-JP" sz="1500" b="1">
                    <a:solidFill>
                      <a:srgbClr val="FFFFFF"/>
                    </a:solidFill>
                    <a:latin typeface="Helvetica" charset="0"/>
                  </a:rPr>
                  <a:t>Sa Telebisyon ng Jerusalem,</a:t>
                </a:r>
              </a:p>
              <a:p>
                <a:pPr>
                  <a:lnSpc>
                    <a:spcPct val="8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Ang mga </a:t>
                </a:r>
                <a:r>
                  <a:rPr lang="en-GB" sz="1500" b="1" i="1" u="sng">
                    <a:solidFill>
                      <a:srgbClr val="FFFFFF"/>
                    </a:solidFill>
                    <a:latin typeface="Helvetica" charset="0"/>
                  </a:rPr>
                  <a:t>HEBREO</a:t>
                </a:r>
                <a:r>
                  <a:rPr lang="en-GB" sz="1500" b="1" i="1">
                    <a:solidFill>
                      <a:srgbClr val="FFFF00"/>
                    </a:solidFill>
                    <a:latin typeface="Helvetica" charset="0"/>
                  </a:rPr>
                  <a:t> </a:t>
                </a:r>
                <a:r>
                  <a:rPr lang="en-GB" sz="1500" b="1">
                    <a:solidFill>
                      <a:srgbClr val="FFFF00"/>
                    </a:solidFill>
                    <a:latin typeface="Helvetica" charset="0"/>
                  </a:rPr>
                  <a:t>tagahatid balita...</a:t>
                </a:r>
              </a:p>
              <a:p>
                <a:pPr>
                  <a:lnSpc>
                    <a:spcPct val="8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           SANTIAGO,</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                 PEDRO</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                     JUAN, </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                        at </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                           </a:t>
                </a:r>
                <a:r>
                  <a:rPr lang="en-GB" sz="1500" b="1" i="1">
                    <a:solidFill>
                      <a:srgbClr val="FFFF00"/>
                    </a:solidFill>
                    <a:latin typeface="Helvetica" charset="0"/>
                  </a:rPr>
                  <a:t>JUDAS.</a:t>
                </a:r>
                <a:r>
                  <a:rPr lang="ja-JP" altLang="en-GB" sz="1500" b="1" i="1">
                    <a:solidFill>
                      <a:srgbClr val="FFFF00"/>
                    </a:solidFill>
                    <a:latin typeface="Helvetica" charset="0"/>
                  </a:rPr>
                  <a:t>”</a:t>
                </a:r>
                <a:endParaRPr lang="en-GB" sz="1500" b="1" i="1">
                  <a:solidFill>
                    <a:srgbClr val="FFFF00"/>
                  </a:solidFill>
                  <a:latin typeface="Helvetica" charset="0"/>
                </a:endParaRPr>
              </a:p>
            </p:txBody>
          </p:sp>
          <p:sp>
            <p:nvSpPr>
              <p:cNvPr id="61479" name="Line 39"/>
              <p:cNvSpPr>
                <a:spLocks noChangeShapeType="1"/>
              </p:cNvSpPr>
              <p:nvPr/>
            </p:nvSpPr>
            <p:spPr bwMode="auto">
              <a:xfrm>
                <a:off x="2185" y="4158"/>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grpSp>
      <p:sp>
        <p:nvSpPr>
          <p:cNvPr id="61480" name="AutoShape 40"/>
          <p:cNvSpPr>
            <a:spLocks noChangeArrowheads="1"/>
          </p:cNvSpPr>
          <p:nvPr/>
        </p:nvSpPr>
        <p:spPr bwMode="auto">
          <a:xfrm>
            <a:off x="420688" y="5470525"/>
            <a:ext cx="3313112" cy="628650"/>
          </a:xfrm>
          <a:prstGeom prst="roundRect">
            <a:avLst>
              <a:gd name="adj" fmla="val 16667"/>
            </a:avLst>
          </a:prstGeom>
          <a:noFill/>
          <a:ln w="38160">
            <a:solidFill>
              <a:srgbClr val="FC0128"/>
            </a:solidFill>
            <a:miter lim="800000"/>
            <a:headEnd/>
            <a:tailEnd/>
          </a:ln>
          <a:effectLst>
            <a:outerShdw blurRad="63500" dist="40186" dir="430364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2199"/>
                                        </p:tgtEl>
                                        <p:attrNameLst>
                                          <p:attrName>style.visibility</p:attrName>
                                        </p:attrNameLst>
                                      </p:cBhvr>
                                      <p:to>
                                        <p:strVal val="visible"/>
                                      </p:to>
                                    </p:set>
                                    <p:anim calcmode="lin" valueType="num">
                                      <p:cBhvr>
                                        <p:cTn id="7" dur="1000" fill="hold"/>
                                        <p:tgtEl>
                                          <p:spTgt spid="262199"/>
                                        </p:tgtEl>
                                        <p:attrNameLst>
                                          <p:attrName>ppt_x</p:attrName>
                                        </p:attrNameLst>
                                      </p:cBhvr>
                                      <p:tavLst>
                                        <p:tav tm="0">
                                          <p:val>
                                            <p:strVal val="#ppt_x-.2"/>
                                          </p:val>
                                        </p:tav>
                                        <p:tav tm="100000">
                                          <p:val>
                                            <p:strVal val="#ppt_x"/>
                                          </p:val>
                                        </p:tav>
                                      </p:tavLst>
                                    </p:anim>
                                    <p:anim calcmode="lin" valueType="num">
                                      <p:cBhvr>
                                        <p:cTn id="8" dur="1000" fill="hold"/>
                                        <p:tgtEl>
                                          <p:spTgt spid="2621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21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par>
                          <p:cTn id="17" fill="hold" nodeType="afterGroup">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61480"/>
                                        </p:tgtEl>
                                        <p:attrNameLst>
                                          <p:attrName>style.visibility</p:attrName>
                                        </p:attrNameLst>
                                      </p:cBhvr>
                                      <p:to>
                                        <p:strVal val="visible"/>
                                      </p:to>
                                    </p:set>
                                    <p:anim calcmode="lin" valueType="num">
                                      <p:cBhvr>
                                        <p:cTn id="20" dur="500" fill="hold"/>
                                        <p:tgtEl>
                                          <p:spTgt spid="61480"/>
                                        </p:tgtEl>
                                        <p:attrNameLst>
                                          <p:attrName>ppt_x</p:attrName>
                                        </p:attrNameLst>
                                      </p:cBhvr>
                                      <p:tavLst>
                                        <p:tav tm="100000">
                                          <p:val>
                                            <p:strVal val="#ppt_x"/>
                                          </p:val>
                                        </p:tav>
                                        <p:tav>
                                          <p:val>
                                            <p:strVal val="#ppt_x"/>
                                          </p:val>
                                        </p:tav>
                                      </p:tavLst>
                                    </p:anim>
                                    <p:anim calcmode="lin" valueType="num">
                                      <p:cBhvr>
                                        <p:cTn id="21" dur="500" fill="hold"/>
                                        <p:tgtEl>
                                          <p:spTgt spid="61480"/>
                                        </p:tgtEl>
                                        <p:attrNameLst>
                                          <p:attrName>ppt_y</p:attrName>
                                        </p:attrNameLst>
                                      </p:cBhvr>
                                      <p:tavLst>
                                        <p:tav tm="100000">
                                          <p:val>
                                            <p:strVal val="0-#ppt_h/2"/>
                                          </p:val>
                                        </p:tav>
                                        <p:tav>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ppt_x</p:attrName>
                                        </p:attrNameLst>
                                      </p:cBhvr>
                                      <p:tavLst>
                                        <p:tav tm="0">
                                          <p:val>
                                            <p:strVal val="#ppt_x-.2"/>
                                          </p:val>
                                        </p:tav>
                                        <p:tav tm="100000">
                                          <p:val>
                                            <p:strVal val="#ppt_x"/>
                                          </p:val>
                                        </p:tav>
                                      </p:tavLst>
                                    </p:anim>
                                    <p:anim calcmode="lin" valueType="num">
                                      <p:cBhvr>
                                        <p:cTn id="2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
                                        </p:tgtEl>
                                      </p:cBhvr>
                                    </p:animEffect>
                                  </p:childTnLst>
                                </p:cTn>
                              </p:par>
                            </p:childTnLst>
                          </p:cTn>
                        </p:par>
                        <p:par>
                          <p:cTn id="29" fill="hold" nodeType="afterGroup">
                            <p:stCondLst>
                              <p:cond delay="1000"/>
                            </p:stCondLst>
                            <p:childTnLst>
                              <p:par>
                                <p:cTn id="30" presetID="2" presetClass="entr" presetSubtype="1" fill="hold" grpId="0" nodeType="afterEffect">
                                  <p:stCondLst>
                                    <p:cond delay="0"/>
                                  </p:stCondLst>
                                  <p:childTnLst>
                                    <p:set>
                                      <p:cBhvr>
                                        <p:cTn id="31" dur="1" fill="hold">
                                          <p:stCondLst>
                                            <p:cond delay="0"/>
                                          </p:stCondLst>
                                        </p:cTn>
                                        <p:tgtEl>
                                          <p:spTgt spid="61475"/>
                                        </p:tgtEl>
                                        <p:attrNameLst>
                                          <p:attrName>style.visibility</p:attrName>
                                        </p:attrNameLst>
                                      </p:cBhvr>
                                      <p:to>
                                        <p:strVal val="visible"/>
                                      </p:to>
                                    </p:set>
                                    <p:anim calcmode="lin" valueType="num">
                                      <p:cBhvr>
                                        <p:cTn id="32" dur="500" fill="hold"/>
                                        <p:tgtEl>
                                          <p:spTgt spid="61475"/>
                                        </p:tgtEl>
                                        <p:attrNameLst>
                                          <p:attrName>ppt_x</p:attrName>
                                        </p:attrNameLst>
                                      </p:cBhvr>
                                      <p:tavLst>
                                        <p:tav tm="100000">
                                          <p:val>
                                            <p:strVal val="#ppt_x"/>
                                          </p:val>
                                        </p:tav>
                                        <p:tav>
                                          <p:val>
                                            <p:strVal val="#ppt_x"/>
                                          </p:val>
                                        </p:tav>
                                      </p:tavLst>
                                    </p:anim>
                                    <p:anim calcmode="lin" valueType="num">
                                      <p:cBhvr>
                                        <p:cTn id="33" dur="500" fill="hold"/>
                                        <p:tgtEl>
                                          <p:spTgt spid="61475"/>
                                        </p:tgtEl>
                                        <p:attrNameLst>
                                          <p:attrName>ppt_y</p:attrName>
                                        </p:attrNameLst>
                                      </p:cBhvr>
                                      <p:tavLst>
                                        <p:tav tm="100000">
                                          <p:val>
                                            <p:strVal val="0-#ppt_h/2"/>
                                          </p:val>
                                        </p:tav>
                                        <p:tav>
                                          <p:val>
                                            <p:strVal val="#ppt_y"/>
                                          </p:val>
                                        </p:tav>
                                      </p:tavLst>
                                    </p:anim>
                                  </p:childTnLst>
                                </p:cTn>
                              </p:par>
                            </p:childTnLst>
                          </p:cTn>
                        </p:par>
                        <p:par>
                          <p:cTn id="34" fill="hold" nodeType="afterGroup">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61468"/>
                                        </p:tgtEl>
                                        <p:attrNameLst>
                                          <p:attrName>style.visibility</p:attrName>
                                        </p:attrNameLst>
                                      </p:cBhvr>
                                      <p:to>
                                        <p:strVal val="visible"/>
                                      </p:to>
                                    </p:set>
                                    <p:anim calcmode="lin" valueType="num">
                                      <p:cBhvr additive="base">
                                        <p:cTn id="37" dur="500" fill="hold"/>
                                        <p:tgtEl>
                                          <p:spTgt spid="61468"/>
                                        </p:tgtEl>
                                        <p:attrNameLst>
                                          <p:attrName>ppt_x</p:attrName>
                                        </p:attrNameLst>
                                      </p:cBhvr>
                                      <p:tavLst>
                                        <p:tav tm="0">
                                          <p:val>
                                            <p:strVal val="#ppt_x"/>
                                          </p:val>
                                        </p:tav>
                                        <p:tav tm="100000">
                                          <p:val>
                                            <p:strVal val="#ppt_x"/>
                                          </p:val>
                                        </p:tav>
                                      </p:tavLst>
                                    </p:anim>
                                    <p:anim calcmode="lin" valueType="num">
                                      <p:cBhvr additive="base">
                                        <p:cTn id="38" dur="500" fill="hold"/>
                                        <p:tgtEl>
                                          <p:spTgt spid="61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8" grpId="0"/>
      <p:bldP spid="262199" grpId="0"/>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AutoShape 31"/>
          <p:cNvSpPr>
            <a:spLocks noChangeArrowheads="1"/>
          </p:cNvSpPr>
          <p:nvPr/>
        </p:nvSpPr>
        <p:spPr bwMode="auto">
          <a:xfrm>
            <a:off x="204788" y="5435600"/>
            <a:ext cx="3529012"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grpSp>
        <p:nvGrpSpPr>
          <p:cNvPr id="121858" name="Group 5"/>
          <p:cNvGrpSpPr>
            <a:grpSpLocks/>
          </p:cNvGrpSpPr>
          <p:nvPr/>
        </p:nvGrpSpPr>
        <p:grpSpPr bwMode="auto">
          <a:xfrm>
            <a:off x="4081463" y="1933575"/>
            <a:ext cx="1708150" cy="3825875"/>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21859" name="Rectangle 10"/>
          <p:cNvSpPr>
            <a:spLocks noChangeArrowheads="1"/>
          </p:cNvSpPr>
          <p:nvPr/>
        </p:nvSpPr>
        <p:spPr bwMode="auto">
          <a:xfrm>
            <a:off x="3886200" y="5102225"/>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Letters from</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i="1">
                <a:solidFill>
                  <a:srgbClr val="FFFF00"/>
                </a:solidFill>
                <a:latin typeface="Helvetica" charset="0"/>
              </a:rPr>
              <a:t>The Others</a:t>
            </a:r>
          </a:p>
          <a:p>
            <a:pPr algn="ctr">
              <a:lnSpc>
                <a:spcPct val="3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i="1">
              <a:solidFill>
                <a:srgbClr val="FFFF00"/>
              </a:solidFill>
              <a:latin typeface="Helvetica" charset="0"/>
            </a:endParaRPr>
          </a:p>
        </p:txBody>
      </p:sp>
      <p:sp>
        <p:nvSpPr>
          <p:cNvPr id="121860" name="Rectangle 13"/>
          <p:cNvSpPr>
            <a:spLocks noChangeArrowheads="1"/>
          </p:cNvSpPr>
          <p:nvPr/>
        </p:nvSpPr>
        <p:spPr bwMode="auto">
          <a:xfrm>
            <a:off x="3806825" y="1160463"/>
            <a:ext cx="1995488" cy="6491287"/>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121861" name="Rectangle 16"/>
          <p:cNvSpPr>
            <a:spLocks noChangeArrowheads="1"/>
          </p:cNvSpPr>
          <p:nvPr/>
        </p:nvSpPr>
        <p:spPr bwMode="auto">
          <a:xfrm>
            <a:off x="3805238" y="358775"/>
            <a:ext cx="1995487" cy="693738"/>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grpSp>
        <p:nvGrpSpPr>
          <p:cNvPr id="121862" name="Group 18"/>
          <p:cNvGrpSpPr>
            <a:grpSpLocks/>
          </p:cNvGrpSpPr>
          <p:nvPr/>
        </p:nvGrpSpPr>
        <p:grpSpPr bwMode="auto">
          <a:xfrm>
            <a:off x="4046538" y="1933575"/>
            <a:ext cx="1743075" cy="4173538"/>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21863" name="Text Box 34"/>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21864"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1865" name="Text Box 37"/>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48</a:t>
            </a:r>
          </a:p>
        </p:txBody>
      </p:sp>
      <p:sp>
        <p:nvSpPr>
          <p:cNvPr id="121866" name="Text Box 38"/>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3</a:t>
            </a:r>
          </a:p>
        </p:txBody>
      </p:sp>
      <p:grpSp>
        <p:nvGrpSpPr>
          <p:cNvPr id="121867" name="Group 26"/>
          <p:cNvGrpSpPr>
            <a:grpSpLocks/>
          </p:cNvGrpSpPr>
          <p:nvPr/>
        </p:nvGrpSpPr>
        <p:grpSpPr bwMode="auto">
          <a:xfrm>
            <a:off x="708025" y="1509713"/>
            <a:ext cx="3059113" cy="1223962"/>
            <a:chOff x="446" y="951"/>
            <a:chExt cx="1927" cy="771"/>
          </a:xfrm>
        </p:grpSpPr>
        <p:sp>
          <p:nvSpPr>
            <p:cNvPr id="121899" name="AutoShape 25"/>
            <p:cNvSpPr>
              <a:spLocks noChangeArrowheads="1"/>
            </p:cNvSpPr>
            <p:nvPr/>
          </p:nvSpPr>
          <p:spPr bwMode="auto">
            <a:xfrm>
              <a:off x="446" y="1048"/>
              <a:ext cx="1927" cy="67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21900" name="Rectangle 26"/>
            <p:cNvSpPr>
              <a:spLocks noChangeArrowheads="1"/>
            </p:cNvSpPr>
            <p:nvPr/>
          </p:nvSpPr>
          <p:spPr bwMode="auto">
            <a:xfrm>
              <a:off x="446" y="951"/>
              <a:ext cx="1822"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solidFill>
                  <a:srgbClr val="FFFF00"/>
                </a:solidFill>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a:latin typeface="Helvetica" charset="0"/>
                </a:rPr>
                <a:t>Ilan sa mga isyu sa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Roma ay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Kapareha sa 2 Corinto.</a:t>
              </a:r>
              <a:r>
                <a:rPr lang="ja-JP" altLang="en-GB" sz="1700" b="1">
                  <a:latin typeface="Helvetica" charset="0"/>
                </a:rPr>
                <a:t>”</a:t>
              </a:r>
              <a:endParaRPr lang="en-GB" sz="1700" b="1">
                <a:latin typeface="Helvetica" charset="0"/>
              </a:endParaRPr>
            </a:p>
          </p:txBody>
        </p:sp>
      </p:grpSp>
      <p:sp>
        <p:nvSpPr>
          <p:cNvPr id="55323" name="Line 27"/>
          <p:cNvSpPr>
            <a:spLocks noChangeShapeType="1"/>
          </p:cNvSpPr>
          <p:nvPr/>
        </p:nvSpPr>
        <p:spPr bwMode="auto">
          <a:xfrm flipV="1">
            <a:off x="3262313" y="2179638"/>
            <a:ext cx="758825" cy="9525"/>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nvGrpSpPr>
          <p:cNvPr id="121869" name="Group 34"/>
          <p:cNvGrpSpPr>
            <a:grpSpLocks/>
          </p:cNvGrpSpPr>
          <p:nvPr/>
        </p:nvGrpSpPr>
        <p:grpSpPr bwMode="auto">
          <a:xfrm>
            <a:off x="276225" y="2794000"/>
            <a:ext cx="3471863" cy="663575"/>
            <a:chOff x="517" y="1760"/>
            <a:chExt cx="1877" cy="303"/>
          </a:xfrm>
        </p:grpSpPr>
        <p:sp>
          <p:nvSpPr>
            <p:cNvPr id="121897"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21898" name="Rectangle 36"/>
            <p:cNvSpPr>
              <a:spLocks noChangeArrowheads="1"/>
            </p:cNvSpPr>
            <p:nvPr/>
          </p:nvSpPr>
          <p:spPr bwMode="auto">
            <a:xfrm>
              <a:off x="607" y="1808"/>
              <a:ext cx="169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latin typeface="Helvetica" charset="0"/>
                </a:rPr>
                <a:t>“</a:t>
              </a:r>
              <a:r>
                <a:rPr lang="en-GB" altLang="ja-JP" sz="1500" b="1" u="sng">
                  <a:latin typeface="Helvetica" charset="0"/>
                </a:rPr>
                <a:t>Kumakain ang Hentil ng karneng baboy</a:t>
              </a:r>
              <a:r>
                <a:rPr lang="en-GB" altLang="ja-JP" sz="1500" b="1">
                  <a:latin typeface="Helvetica" charset="0"/>
                </a:rPr>
                <a:t>.</a:t>
              </a:r>
              <a:r>
                <a:rPr lang="ja-JP" altLang="en-GB" sz="1500" b="1">
                  <a:latin typeface="Helvetica" charset="0"/>
                </a:rPr>
                <a:t>”</a:t>
              </a:r>
              <a:endParaRPr lang="en-GB" sz="1500" b="1">
                <a:latin typeface="Helvetica" charset="0"/>
              </a:endParaRPr>
            </a:p>
          </p:txBody>
        </p:sp>
      </p:grpSp>
      <p:sp>
        <p:nvSpPr>
          <p:cNvPr id="56357" name="Line 37"/>
          <p:cNvSpPr>
            <a:spLocks noChangeShapeType="1"/>
          </p:cNvSpPr>
          <p:nvPr/>
        </p:nvSpPr>
        <p:spPr bwMode="auto">
          <a:xfrm>
            <a:off x="3192463" y="3049588"/>
            <a:ext cx="828675" cy="1587"/>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nvGrpSpPr>
          <p:cNvPr id="121871" name="Group 38"/>
          <p:cNvGrpSpPr>
            <a:grpSpLocks/>
          </p:cNvGrpSpPr>
          <p:nvPr/>
        </p:nvGrpSpPr>
        <p:grpSpPr bwMode="auto">
          <a:xfrm>
            <a:off x="420688" y="3525838"/>
            <a:ext cx="3876675" cy="1223962"/>
            <a:chOff x="265" y="2221"/>
            <a:chExt cx="2442" cy="771"/>
          </a:xfrm>
        </p:grpSpPr>
        <p:sp>
          <p:nvSpPr>
            <p:cNvPr id="121895" name="AutoShape 31"/>
            <p:cNvSpPr>
              <a:spLocks noChangeArrowheads="1"/>
            </p:cNvSpPr>
            <p:nvPr/>
          </p:nvSpPr>
          <p:spPr bwMode="auto">
            <a:xfrm>
              <a:off x="277" y="2221"/>
              <a:ext cx="2075" cy="77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21896" name="Rectangle 32"/>
            <p:cNvSpPr>
              <a:spLocks noChangeArrowheads="1"/>
            </p:cNvSpPr>
            <p:nvPr/>
          </p:nvSpPr>
          <p:spPr bwMode="auto">
            <a:xfrm>
              <a:off x="265" y="2358"/>
              <a:ext cx="244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Ang daing ng tesorero ng </a:t>
              </a: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latin typeface="Helvetica" charset="0"/>
                </a:rPr>
                <a:t>Iglesiya:</a:t>
              </a:r>
            </a:p>
            <a:p>
              <a:pP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u="sng">
                  <a:latin typeface="Helvetica" charset="0"/>
                </a:rPr>
                <a:t>May makukunat  magbigay</a:t>
              </a:r>
              <a:r>
                <a:rPr lang="en-GB" altLang="ja-JP" sz="1700" b="1">
                  <a:latin typeface="Helvetica" charset="0"/>
                </a:rPr>
                <a:t>.</a:t>
              </a:r>
              <a:r>
                <a:rPr lang="ja-JP" altLang="en-GB" sz="1700" b="1">
                  <a:latin typeface="Helvetica" charset="0"/>
                </a:rPr>
                <a:t>”</a:t>
              </a:r>
              <a:endParaRPr lang="en-GB" sz="1700" b="1">
                <a:latin typeface="Helvetica" charset="0"/>
              </a:endParaRPr>
            </a:p>
          </p:txBody>
        </p:sp>
      </p:grpSp>
      <p:sp>
        <p:nvSpPr>
          <p:cNvPr id="57377" name="Line 33"/>
          <p:cNvSpPr>
            <a:spLocks noChangeShapeType="1"/>
          </p:cNvSpPr>
          <p:nvPr/>
        </p:nvSpPr>
        <p:spPr bwMode="auto">
          <a:xfrm>
            <a:off x="3262313" y="4173538"/>
            <a:ext cx="758825" cy="3175"/>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nvGrpSpPr>
          <p:cNvPr id="121873" name="Group 44"/>
          <p:cNvGrpSpPr>
            <a:grpSpLocks/>
          </p:cNvGrpSpPr>
          <p:nvPr/>
        </p:nvGrpSpPr>
        <p:grpSpPr bwMode="auto">
          <a:xfrm>
            <a:off x="60325" y="4678363"/>
            <a:ext cx="3889375" cy="792162"/>
            <a:chOff x="-53" y="3763"/>
            <a:chExt cx="2450" cy="499"/>
          </a:xfrm>
        </p:grpSpPr>
        <p:sp>
          <p:nvSpPr>
            <p:cNvPr id="121893" name="AutoShape 34"/>
            <p:cNvSpPr>
              <a:spLocks noChangeArrowheads="1"/>
            </p:cNvSpPr>
            <p:nvPr/>
          </p:nvSpPr>
          <p:spPr bwMode="auto">
            <a:xfrm>
              <a:off x="0" y="3763"/>
              <a:ext cx="2295" cy="394"/>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121894" name="Rectangle 35"/>
            <p:cNvSpPr>
              <a:spLocks noChangeArrowheads="1"/>
            </p:cNvSpPr>
            <p:nvPr/>
          </p:nvSpPr>
          <p:spPr bwMode="auto">
            <a:xfrm>
              <a:off x="-53" y="3909"/>
              <a:ext cx="2450"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700" b="1">
                  <a:latin typeface="Helvetica" charset="0"/>
                </a:rPr>
                <a:t>“</a:t>
              </a:r>
              <a:r>
                <a:rPr lang="en-GB" altLang="ja-JP" sz="1700" b="1">
                  <a:latin typeface="Helvetica" charset="0"/>
                </a:rPr>
                <a:t>Ang kaposang pakiusap in Pablo.</a:t>
              </a:r>
              <a:r>
                <a:rPr lang="ja-JP" altLang="en-GB" sz="1700" b="1">
                  <a:latin typeface="Helvetica" charset="0"/>
                </a:rPr>
                <a:t>”</a:t>
              </a:r>
              <a:endParaRPr lang="en-GB" altLang="ja-JP" sz="1700" b="1">
                <a:latin typeface="Helvetica" charset="0"/>
              </a:endParaRPr>
            </a:p>
            <a:p>
              <a:pPr algn="ctr">
                <a:lnSpc>
                  <a:spcPct val="65000"/>
                </a:lnSpc>
                <a:spcBef>
                  <a:spcPts val="1063"/>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700" b="1">
                <a:latin typeface="Helvetica" charset="0"/>
              </a:endParaRPr>
            </a:p>
          </p:txBody>
        </p:sp>
      </p:grpSp>
      <p:sp>
        <p:nvSpPr>
          <p:cNvPr id="58404" name="Line 36"/>
          <p:cNvSpPr>
            <a:spLocks noChangeShapeType="1"/>
          </p:cNvSpPr>
          <p:nvPr/>
        </p:nvSpPr>
        <p:spPr bwMode="auto">
          <a:xfrm>
            <a:off x="3373438" y="51085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121875" name="Rectangle 38"/>
          <p:cNvSpPr>
            <a:spLocks noChangeArrowheads="1"/>
          </p:cNvSpPr>
          <p:nvPr/>
        </p:nvSpPr>
        <p:spPr bwMode="auto">
          <a:xfrm>
            <a:off x="276225" y="5541963"/>
            <a:ext cx="39306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1500" b="1">
                <a:latin typeface="Helvetica" charset="0"/>
              </a:rPr>
              <a:t>“</a:t>
            </a:r>
            <a:r>
              <a:rPr lang="en-GB" altLang="ja-JP" sz="1500" b="1">
                <a:latin typeface="Helvetica" charset="0"/>
              </a:rPr>
              <a:t>Sa Telebisyon ng Jerusalem,</a:t>
            </a:r>
          </a:p>
          <a:p>
            <a:pPr>
              <a:lnSpc>
                <a:spcPct val="8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Ang mga </a:t>
            </a:r>
            <a:r>
              <a:rPr lang="en-GB" sz="1500" b="1" i="1" u="sng">
                <a:latin typeface="Helvetica" charset="0"/>
              </a:rPr>
              <a:t>HEBREO</a:t>
            </a:r>
            <a:r>
              <a:rPr lang="en-GB" sz="1500" b="1" i="1">
                <a:latin typeface="Helvetica" charset="0"/>
              </a:rPr>
              <a:t> </a:t>
            </a:r>
            <a:r>
              <a:rPr lang="en-GB" sz="1500" b="1">
                <a:latin typeface="Helvetica" charset="0"/>
              </a:rPr>
              <a:t>tagahatid balita...</a:t>
            </a:r>
          </a:p>
          <a:p>
            <a:pPr>
              <a:lnSpc>
                <a:spcPct val="8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latin typeface="Helvetica" charset="0"/>
              </a:rPr>
              <a:t>           SANTIAGO,</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latin typeface="Helvetica" charset="0"/>
              </a:rPr>
              <a:t>                 PEDRO</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latin typeface="Helvetica" charset="0"/>
              </a:rPr>
              <a:t>                     JUAN, </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                        at </a:t>
            </a:r>
          </a:p>
          <a:p>
            <a:pPr>
              <a:lnSpc>
                <a:spcPct val="6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                           </a:t>
            </a:r>
            <a:r>
              <a:rPr lang="en-GB" sz="1500" b="1" i="1">
                <a:latin typeface="Helvetica" charset="0"/>
              </a:rPr>
              <a:t>JUDAS.</a:t>
            </a:r>
            <a:r>
              <a:rPr lang="ja-JP" altLang="en-GB" sz="1500" b="1" i="1">
                <a:latin typeface="Helvetica" charset="0"/>
              </a:rPr>
              <a:t>”</a:t>
            </a:r>
            <a:endParaRPr lang="en-GB" sz="1500" b="1" i="1">
              <a:latin typeface="Helvetica" charset="0"/>
            </a:endParaRPr>
          </a:p>
        </p:txBody>
      </p:sp>
      <p:sp>
        <p:nvSpPr>
          <p:cNvPr id="62510" name="Line 46"/>
          <p:cNvSpPr>
            <a:spLocks noChangeShapeType="1"/>
          </p:cNvSpPr>
          <p:nvPr/>
        </p:nvSpPr>
        <p:spPr bwMode="auto">
          <a:xfrm flipV="1">
            <a:off x="3262313" y="6553200"/>
            <a:ext cx="758825" cy="15875"/>
          </a:xfrm>
          <a:prstGeom prst="line">
            <a:avLst/>
          </a:prstGeom>
          <a:noFill/>
          <a:ln w="57240">
            <a:solidFill>
              <a:srgbClr val="FFFF00"/>
            </a:solidFill>
            <a:miter lim="800000"/>
            <a:headEnd/>
            <a:tailEnd type="triangle" w="med" len="me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1475" name="AutoShape 35"/>
          <p:cNvSpPr>
            <a:spLocks noChangeArrowheads="1"/>
          </p:cNvSpPr>
          <p:nvPr/>
        </p:nvSpPr>
        <p:spPr bwMode="auto">
          <a:xfrm>
            <a:off x="3949700" y="5235575"/>
            <a:ext cx="1897063" cy="2538413"/>
          </a:xfrm>
          <a:prstGeom prst="roundRect">
            <a:avLst>
              <a:gd name="adj" fmla="val 16667"/>
            </a:avLst>
          </a:prstGeom>
          <a:noFill/>
          <a:ln w="57240">
            <a:solidFill>
              <a:srgbClr val="FC0128"/>
            </a:solidFill>
            <a:miter lim="800000"/>
            <a:headEnd/>
            <a:tailEnd/>
          </a:ln>
          <a:effectLst>
            <a:outerShdw blurRad="63500" dist="40186" dir="4303642"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2511" name="AutoShape 47"/>
          <p:cNvSpPr>
            <a:spLocks noChangeArrowheads="1"/>
          </p:cNvSpPr>
          <p:nvPr/>
        </p:nvSpPr>
        <p:spPr bwMode="auto">
          <a:xfrm>
            <a:off x="4152900" y="1808163"/>
            <a:ext cx="1433513" cy="852487"/>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1879" name="Rectangle 15"/>
          <p:cNvSpPr>
            <a:spLocks noChangeArrowheads="1"/>
          </p:cNvSpPr>
          <p:nvPr/>
        </p:nvSpPr>
        <p:spPr bwMode="auto">
          <a:xfrm>
            <a:off x="3228975"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21880" name="Rectangle 17"/>
          <p:cNvSpPr>
            <a:spLocks noChangeArrowheads="1"/>
          </p:cNvSpPr>
          <p:nvPr/>
        </p:nvSpPr>
        <p:spPr bwMode="auto">
          <a:xfrm>
            <a:off x="3589338"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sp>
        <p:nvSpPr>
          <p:cNvPr id="121881" name="Rectangle 27"/>
          <p:cNvSpPr>
            <a:spLocks noChangeArrowheads="1"/>
          </p:cNvSpPr>
          <p:nvPr/>
        </p:nvSpPr>
        <p:spPr bwMode="auto">
          <a:xfrm>
            <a:off x="3949700"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21882" name="Rectangle 21"/>
          <p:cNvSpPr>
            <a:spLocks noChangeArrowheads="1"/>
          </p:cNvSpPr>
          <p:nvPr/>
        </p:nvSpPr>
        <p:spPr bwMode="auto">
          <a:xfrm>
            <a:off x="3983038" y="1744663"/>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sp>
        <p:nvSpPr>
          <p:cNvPr id="121883" name="Rectangle 21"/>
          <p:cNvSpPr>
            <a:spLocks noChangeArrowheads="1"/>
          </p:cNvSpPr>
          <p:nvPr/>
        </p:nvSpPr>
        <p:spPr bwMode="auto">
          <a:xfrm>
            <a:off x="3983038" y="2333625"/>
            <a:ext cx="1768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sp>
        <p:nvSpPr>
          <p:cNvPr id="121884" name="Rectangle 24"/>
          <p:cNvSpPr>
            <a:spLocks noChangeArrowheads="1"/>
          </p:cNvSpPr>
          <p:nvPr/>
        </p:nvSpPr>
        <p:spPr bwMode="auto">
          <a:xfrm>
            <a:off x="3983038" y="3344863"/>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21885" name="Rectangle 37"/>
          <p:cNvSpPr>
            <a:spLocks noChangeArrowheads="1"/>
          </p:cNvSpPr>
          <p:nvPr/>
        </p:nvSpPr>
        <p:spPr bwMode="auto">
          <a:xfrm>
            <a:off x="3983038" y="4567238"/>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Filemon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21886" name="Rectangle 28"/>
          <p:cNvSpPr>
            <a:spLocks noChangeArrowheads="1"/>
          </p:cNvSpPr>
          <p:nvPr/>
        </p:nvSpPr>
        <p:spPr bwMode="auto">
          <a:xfrm>
            <a:off x="4094163" y="5127625"/>
            <a:ext cx="1727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i="1">
              <a:solidFill>
                <a:srgbClr val="FFFF00"/>
              </a:solidFill>
              <a:latin typeface="Helvetica" charset="0"/>
            </a:endParaRP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solidFill>
                  <a:srgbClr val="FFFF00"/>
                </a:solidFill>
                <a:latin typeface="Helvetica" charset="0"/>
              </a:rPr>
              <a:t>Mga Sulat </a:t>
            </a: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solidFill>
                  <a:srgbClr val="FFFF00"/>
                </a:solidFill>
                <a:latin typeface="Helvetica" charset="0"/>
              </a:rPr>
              <a:t>Galing sa Iba</a:t>
            </a:r>
            <a:endParaRPr lang="en-GB" sz="1800" b="1">
              <a:solidFill>
                <a:srgbClr val="FFFF00"/>
              </a:solidFill>
              <a:latin typeface="Helvetica" charset="0"/>
            </a:endParaRPr>
          </a:p>
        </p:txBody>
      </p:sp>
      <p:sp>
        <p:nvSpPr>
          <p:cNvPr id="121887" name="Rectangle 26"/>
          <p:cNvSpPr>
            <a:spLocks noChangeArrowheads="1"/>
          </p:cNvSpPr>
          <p:nvPr/>
        </p:nvSpPr>
        <p:spPr bwMode="auto">
          <a:xfrm>
            <a:off x="3983038" y="5800725"/>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1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2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3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Judas</a:t>
            </a:r>
          </a:p>
        </p:txBody>
      </p:sp>
      <p:sp>
        <p:nvSpPr>
          <p:cNvPr id="121888" name="Rectangle 27"/>
          <p:cNvSpPr>
            <a:spLocks noChangeArrowheads="1"/>
          </p:cNvSpPr>
          <p:nvPr/>
        </p:nvSpPr>
        <p:spPr bwMode="auto">
          <a:xfrm>
            <a:off x="3983038" y="5503863"/>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solidFill>
                  <a:srgbClr val="FFFF00"/>
                </a:solidFill>
                <a:latin typeface="Helvetica" charset="0"/>
              </a:rPr>
              <a:t>Hebreo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62512" name="AutoShape 48"/>
          <p:cNvSpPr>
            <a:spLocks noChangeArrowheads="1"/>
          </p:cNvSpPr>
          <p:nvPr/>
        </p:nvSpPr>
        <p:spPr bwMode="auto">
          <a:xfrm>
            <a:off x="4119563" y="2616200"/>
            <a:ext cx="1433512" cy="882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2514" name="AutoShape 50"/>
          <p:cNvSpPr>
            <a:spLocks noChangeArrowheads="1"/>
          </p:cNvSpPr>
          <p:nvPr/>
        </p:nvSpPr>
        <p:spPr bwMode="auto">
          <a:xfrm>
            <a:off x="4165600" y="4806950"/>
            <a:ext cx="1433513" cy="374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2513" name="AutoShape 49"/>
          <p:cNvSpPr>
            <a:spLocks noChangeArrowheads="1"/>
          </p:cNvSpPr>
          <p:nvPr/>
        </p:nvSpPr>
        <p:spPr bwMode="auto">
          <a:xfrm>
            <a:off x="4121150" y="3532188"/>
            <a:ext cx="1433513" cy="1181100"/>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1892" name="Rectangle 16"/>
          <p:cNvSpPr>
            <a:spLocks noChangeArrowheads="1"/>
          </p:cNvSpPr>
          <p:nvPr/>
        </p:nvSpPr>
        <p:spPr bwMode="auto">
          <a:xfrm>
            <a:off x="5903913" y="1925638"/>
            <a:ext cx="41656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FFFFFF"/>
                </a:solidFill>
                <a:latin typeface="Helvetica" charset="0"/>
              </a:rPr>
              <a:t>Ang Kompletong Koleksyon ng mga Kalatas         (Sulat) sa Bagong Tipan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2511"/>
                                        </p:tgtEl>
                                        <p:attrNameLst>
                                          <p:attrName>style.visibility</p:attrName>
                                        </p:attrNameLst>
                                      </p:cBhvr>
                                      <p:to>
                                        <p:strVal val="visible"/>
                                      </p:to>
                                    </p:set>
                                    <p:anim calcmode="lin" valueType="num">
                                      <p:cBhvr>
                                        <p:cTn id="7" dur="1000" fill="hold"/>
                                        <p:tgtEl>
                                          <p:spTgt spid="62511"/>
                                        </p:tgtEl>
                                        <p:attrNameLst>
                                          <p:attrName>ppt_x</p:attrName>
                                        </p:attrNameLst>
                                      </p:cBhvr>
                                      <p:tavLst>
                                        <p:tav tm="0">
                                          <p:val>
                                            <p:strVal val="#ppt_x-.2"/>
                                          </p:val>
                                        </p:tav>
                                        <p:tav tm="100000">
                                          <p:val>
                                            <p:strVal val="#ppt_x"/>
                                          </p:val>
                                        </p:tav>
                                      </p:tavLst>
                                    </p:anim>
                                    <p:anim calcmode="lin" valueType="num">
                                      <p:cBhvr>
                                        <p:cTn id="8" dur="1000" fill="hold"/>
                                        <p:tgtEl>
                                          <p:spTgt spid="625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625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2512"/>
                                        </p:tgtEl>
                                        <p:attrNameLst>
                                          <p:attrName>style.visibility</p:attrName>
                                        </p:attrNameLst>
                                      </p:cBhvr>
                                      <p:to>
                                        <p:strVal val="visible"/>
                                      </p:to>
                                    </p:set>
                                    <p:anim calcmode="lin" valueType="num">
                                      <p:cBhvr>
                                        <p:cTn id="14" dur="1000" fill="hold"/>
                                        <p:tgtEl>
                                          <p:spTgt spid="62512"/>
                                        </p:tgtEl>
                                        <p:attrNameLst>
                                          <p:attrName>ppt_x</p:attrName>
                                        </p:attrNameLst>
                                      </p:cBhvr>
                                      <p:tavLst>
                                        <p:tav tm="0">
                                          <p:val>
                                            <p:strVal val="#ppt_x-.2"/>
                                          </p:val>
                                        </p:tav>
                                        <p:tav tm="100000">
                                          <p:val>
                                            <p:strVal val="#ppt_x"/>
                                          </p:val>
                                        </p:tav>
                                      </p:tavLst>
                                    </p:anim>
                                    <p:anim calcmode="lin" valueType="num">
                                      <p:cBhvr>
                                        <p:cTn id="15" dur="1000" fill="hold"/>
                                        <p:tgtEl>
                                          <p:spTgt spid="625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25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2513"/>
                                        </p:tgtEl>
                                        <p:attrNameLst>
                                          <p:attrName>style.visibility</p:attrName>
                                        </p:attrNameLst>
                                      </p:cBhvr>
                                      <p:to>
                                        <p:strVal val="visible"/>
                                      </p:to>
                                    </p:set>
                                    <p:anim calcmode="lin" valueType="num">
                                      <p:cBhvr>
                                        <p:cTn id="21" dur="1000" fill="hold"/>
                                        <p:tgtEl>
                                          <p:spTgt spid="62513"/>
                                        </p:tgtEl>
                                        <p:attrNameLst>
                                          <p:attrName>ppt_x</p:attrName>
                                        </p:attrNameLst>
                                      </p:cBhvr>
                                      <p:tavLst>
                                        <p:tav tm="0">
                                          <p:val>
                                            <p:strVal val="#ppt_x-.2"/>
                                          </p:val>
                                        </p:tav>
                                        <p:tav tm="100000">
                                          <p:val>
                                            <p:strVal val="#ppt_x"/>
                                          </p:val>
                                        </p:tav>
                                      </p:tavLst>
                                    </p:anim>
                                    <p:anim calcmode="lin" valueType="num">
                                      <p:cBhvr>
                                        <p:cTn id="22" dur="1000" fill="hold"/>
                                        <p:tgtEl>
                                          <p:spTgt spid="625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25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2514"/>
                                        </p:tgtEl>
                                        <p:attrNameLst>
                                          <p:attrName>style.visibility</p:attrName>
                                        </p:attrNameLst>
                                      </p:cBhvr>
                                      <p:to>
                                        <p:strVal val="visible"/>
                                      </p:to>
                                    </p:set>
                                    <p:anim calcmode="lin" valueType="num">
                                      <p:cBhvr>
                                        <p:cTn id="28" dur="1000" fill="hold"/>
                                        <p:tgtEl>
                                          <p:spTgt spid="62514"/>
                                        </p:tgtEl>
                                        <p:attrNameLst>
                                          <p:attrName>ppt_x</p:attrName>
                                        </p:attrNameLst>
                                      </p:cBhvr>
                                      <p:tavLst>
                                        <p:tav tm="0">
                                          <p:val>
                                            <p:strVal val="#ppt_x-.2"/>
                                          </p:val>
                                        </p:tav>
                                        <p:tav tm="100000">
                                          <p:val>
                                            <p:strVal val="#ppt_x"/>
                                          </p:val>
                                        </p:tav>
                                      </p:tavLst>
                                    </p:anim>
                                    <p:anim calcmode="lin" valueType="num">
                                      <p:cBhvr>
                                        <p:cTn id="29" dur="1000" fill="hold"/>
                                        <p:tgtEl>
                                          <p:spTgt spid="625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25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1475"/>
                                        </p:tgtEl>
                                        <p:attrNameLst>
                                          <p:attrName>style.visibility</p:attrName>
                                        </p:attrNameLst>
                                      </p:cBhvr>
                                      <p:to>
                                        <p:strVal val="visible"/>
                                      </p:to>
                                    </p:set>
                                    <p:anim calcmode="lin" valueType="num">
                                      <p:cBhvr>
                                        <p:cTn id="35" dur="1000" fill="hold"/>
                                        <p:tgtEl>
                                          <p:spTgt spid="61475"/>
                                        </p:tgtEl>
                                        <p:attrNameLst>
                                          <p:attrName>ppt_x</p:attrName>
                                        </p:attrNameLst>
                                      </p:cBhvr>
                                      <p:tavLst>
                                        <p:tav tm="0">
                                          <p:val>
                                            <p:strVal val="#ppt_x-.2"/>
                                          </p:val>
                                        </p:tav>
                                        <p:tav tm="100000">
                                          <p:val>
                                            <p:strVal val="#ppt_x"/>
                                          </p:val>
                                        </p:tav>
                                      </p:tavLst>
                                    </p:anim>
                                    <p:anim calcmode="lin" valueType="num">
                                      <p:cBhvr>
                                        <p:cTn id="36" dur="1000" fill="hold"/>
                                        <p:tgtEl>
                                          <p:spTgt spid="6147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1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2511" grpId="0" animBg="1"/>
      <p:bldP spid="62512" grpId="0" animBg="1"/>
      <p:bldP spid="62514" grpId="0" animBg="1"/>
      <p:bldP spid="625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14" name="Group 2"/>
          <p:cNvGrpSpPr>
            <a:grpSpLocks/>
          </p:cNvGrpSpPr>
          <p:nvPr/>
        </p:nvGrpSpPr>
        <p:grpSpPr bwMode="auto">
          <a:xfrm>
            <a:off x="923925" y="1603375"/>
            <a:ext cx="4665663" cy="5754688"/>
            <a:chOff x="582" y="1010"/>
            <a:chExt cx="2939" cy="3625"/>
          </a:xfrm>
        </p:grpSpPr>
        <p:sp>
          <p:nvSpPr>
            <p:cNvPr id="8195"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133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 y="1073"/>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3315" name="Text Box 5"/>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3316" name="Text Box 6"/>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a:solidFill>
                  <a:srgbClr val="FFEA18"/>
                </a:solidFill>
                <a:latin typeface="Comic Sans MS" charset="0"/>
              </a:rPr>
              <a:t> </a:t>
            </a:r>
          </a:p>
        </p:txBody>
      </p:sp>
      <p:sp>
        <p:nvSpPr>
          <p:cNvPr id="13317" name="Text Box 7"/>
          <p:cNvSpPr txBox="1">
            <a:spLocks noChangeArrowheads="1"/>
          </p:cNvSpPr>
          <p:nvPr/>
        </p:nvSpPr>
        <p:spPr bwMode="auto">
          <a:xfrm>
            <a:off x="5969000" y="1804988"/>
            <a:ext cx="34528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2300"/>
              </a:spcBef>
              <a:buClr>
                <a:srgbClr val="FFEA18"/>
              </a:buClr>
              <a:buFont typeface="Helvetica" charset="0"/>
              <a:buNone/>
            </a:pPr>
            <a:r>
              <a:rPr lang="en-GB" sz="3600" b="1">
                <a:solidFill>
                  <a:srgbClr val="FFEA18"/>
                </a:solidFill>
                <a:latin typeface="Helvetica" charset="0"/>
              </a:rPr>
              <a:t>ANG MGA</a:t>
            </a:r>
          </a:p>
          <a:p>
            <a:pPr algn="ctr">
              <a:lnSpc>
                <a:spcPct val="65000"/>
              </a:lnSpc>
              <a:spcBef>
                <a:spcPts val="2300"/>
              </a:spcBef>
              <a:buClr>
                <a:srgbClr val="FFEA18"/>
              </a:buClr>
              <a:buFont typeface="Helvetica" charset="0"/>
              <a:buNone/>
            </a:pPr>
            <a:r>
              <a:rPr lang="en-GB" sz="3600" b="1">
                <a:solidFill>
                  <a:srgbClr val="FFEA18"/>
                </a:solidFill>
                <a:latin typeface="Helvetica" charset="0"/>
              </a:rPr>
              <a:t>EBANGHELYO</a:t>
            </a:r>
          </a:p>
        </p:txBody>
      </p:sp>
      <p:sp>
        <p:nvSpPr>
          <p:cNvPr id="13318" name="Text Box 8"/>
          <p:cNvSpPr txBox="1">
            <a:spLocks noChangeArrowheads="1"/>
          </p:cNvSpPr>
          <p:nvPr/>
        </p:nvSpPr>
        <p:spPr bwMode="auto">
          <a:xfrm>
            <a:off x="6464300" y="3394075"/>
            <a:ext cx="25257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GAWA</a:t>
            </a:r>
          </a:p>
        </p:txBody>
      </p:sp>
      <p:sp>
        <p:nvSpPr>
          <p:cNvPr id="13319" name="Text Box 9"/>
          <p:cNvSpPr txBox="1">
            <a:spLocks noChangeArrowheads="1"/>
          </p:cNvSpPr>
          <p:nvPr/>
        </p:nvSpPr>
        <p:spPr bwMode="auto">
          <a:xfrm>
            <a:off x="6032500" y="4702175"/>
            <a:ext cx="3035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SULAT</a:t>
            </a:r>
          </a:p>
        </p:txBody>
      </p:sp>
      <p:sp>
        <p:nvSpPr>
          <p:cNvPr id="13320" name="Text Box 10"/>
          <p:cNvSpPr txBox="1">
            <a:spLocks noChangeArrowheads="1"/>
          </p:cNvSpPr>
          <p:nvPr/>
        </p:nvSpPr>
        <p:spPr bwMode="auto">
          <a:xfrm>
            <a:off x="5867400" y="6149975"/>
            <a:ext cx="3378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2300"/>
              </a:spcBef>
              <a:buClr>
                <a:srgbClr val="FFEA18"/>
              </a:buClr>
              <a:buFont typeface="Helvetica" charset="0"/>
              <a:buNone/>
            </a:pPr>
            <a:r>
              <a:rPr lang="en-GB" sz="3600" b="1">
                <a:solidFill>
                  <a:srgbClr val="FFEA18"/>
                </a:solidFill>
                <a:latin typeface="Helvetica" charset="0"/>
              </a:rPr>
              <a:t>ANG </a:t>
            </a:r>
          </a:p>
          <a:p>
            <a:pPr algn="ctr">
              <a:lnSpc>
                <a:spcPct val="65000"/>
              </a:lnSpc>
              <a:spcBef>
                <a:spcPts val="2300"/>
              </a:spcBef>
              <a:buClr>
                <a:srgbClr val="FFEA18"/>
              </a:buClr>
              <a:buFont typeface="Helvetica" charset="0"/>
              <a:buNone/>
            </a:pPr>
            <a:r>
              <a:rPr lang="en-GB" sz="3600" b="1">
                <a:solidFill>
                  <a:srgbClr val="FFEA18"/>
                </a:solidFill>
                <a:latin typeface="Helvetica" charset="0"/>
              </a:rPr>
              <a:t>PAHAYAG</a:t>
            </a:r>
          </a:p>
        </p:txBody>
      </p:sp>
      <p:sp>
        <p:nvSpPr>
          <p:cNvPr id="13321" name="Text Box 11"/>
          <p:cNvSpPr txBox="1">
            <a:spLocks noChangeArrowheads="1"/>
          </p:cNvSpPr>
          <p:nvPr/>
        </p:nvSpPr>
        <p:spPr bwMode="auto">
          <a:xfrm>
            <a:off x="8821738" y="7399338"/>
            <a:ext cx="1841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322" name="Text Box 12"/>
          <p:cNvSpPr txBox="1">
            <a:spLocks noChangeArrowheads="1"/>
          </p:cNvSpPr>
          <p:nvPr/>
        </p:nvSpPr>
        <p:spPr bwMode="auto">
          <a:xfrm>
            <a:off x="9191625" y="7413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06</a:t>
            </a:r>
          </a:p>
        </p:txBody>
      </p:sp>
      <p:grpSp>
        <p:nvGrpSpPr>
          <p:cNvPr id="3" name="Group 13"/>
          <p:cNvGrpSpPr>
            <a:grpSpLocks/>
          </p:cNvGrpSpPr>
          <p:nvPr/>
        </p:nvGrpSpPr>
        <p:grpSpPr bwMode="auto">
          <a:xfrm>
            <a:off x="2182813" y="2774950"/>
            <a:ext cx="7875587" cy="1758950"/>
            <a:chOff x="1375" y="1748"/>
            <a:chExt cx="4684" cy="1044"/>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208" name="AutoShape 16"/>
            <p:cNvSpPr>
              <a:spLocks noChangeArrowheads="1"/>
            </p:cNvSpPr>
            <p:nvPr/>
          </p:nvSpPr>
          <p:spPr bwMode="auto">
            <a:xfrm>
              <a:off x="1375" y="1748"/>
              <a:ext cx="69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13324"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srcRect l="15977" t="17213" r="27527" b="17598"/>
          <a:stretch>
            <a:fillRect/>
          </a:stretch>
        </p:blipFill>
        <p:spPr bwMode="auto">
          <a:xfrm>
            <a:off x="539750" y="1284288"/>
            <a:ext cx="3168650" cy="2536825"/>
          </a:xfrm>
          <a:prstGeom prst="rect">
            <a:avLst/>
          </a:prstGeom>
          <a:noFill/>
          <a:ln w="9525">
            <a:noFill/>
            <a:round/>
            <a:headEnd/>
            <a:tailEnd/>
          </a:ln>
          <a:effectLst>
            <a:outerShdw blurRad="63500" dist="89605" dir="2700000" algn="ctr" rotWithShape="0">
              <a:srgbClr val="000000">
                <a:alpha val="74998"/>
              </a:srgbClr>
            </a:outerShdw>
          </a:effectLst>
        </p:spPr>
      </p:pic>
      <p:sp>
        <p:nvSpPr>
          <p:cNvPr id="123906" name="Line 2"/>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07"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08" name="Text Box 4"/>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3909"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6349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49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49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49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50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50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6350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123917" name="Text Box 18"/>
          <p:cNvSpPr txBox="1">
            <a:spLocks noChangeArrowheads="1"/>
          </p:cNvSpPr>
          <p:nvPr/>
        </p:nvSpPr>
        <p:spPr bwMode="auto">
          <a:xfrm>
            <a:off x="776288" y="4805363"/>
            <a:ext cx="286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3918"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19"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3920" name="Text Box 29"/>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63518" name="AutoShape 30"/>
          <p:cNvSpPr>
            <a:spLocks noChangeArrowheads="1"/>
          </p:cNvSpPr>
          <p:nvPr/>
        </p:nvSpPr>
        <p:spPr bwMode="auto">
          <a:xfrm>
            <a:off x="3914775" y="1057275"/>
            <a:ext cx="1884363" cy="6627813"/>
          </a:xfrm>
          <a:prstGeom prst="roundRect">
            <a:avLst>
              <a:gd name="adj" fmla="val 16667"/>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3922"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3923" name="Text Box 32"/>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60</a:t>
            </a:r>
          </a:p>
        </p:txBody>
      </p:sp>
      <p:sp>
        <p:nvSpPr>
          <p:cNvPr id="123924" name="Text Box 33"/>
          <p:cNvSpPr txBox="1">
            <a:spLocks noChangeArrowheads="1"/>
          </p:cNvSpPr>
          <p:nvPr/>
        </p:nvSpPr>
        <p:spPr bwMode="auto">
          <a:xfrm>
            <a:off x="925513" y="3835400"/>
            <a:ext cx="28019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FF00"/>
              </a:buClr>
              <a:buFont typeface="Arial" charset="0"/>
              <a:buNone/>
            </a:pPr>
            <a:r>
              <a:rPr lang="en-GB" sz="3600" b="1">
                <a:solidFill>
                  <a:srgbClr val="FFFF00"/>
                </a:solidFill>
                <a:latin typeface="Arial" charset="0"/>
              </a:rPr>
              <a:t>Mga Pulibotsulat para sa Unang Iglesiya</a:t>
            </a:r>
          </a:p>
        </p:txBody>
      </p:sp>
      <p:sp>
        <p:nvSpPr>
          <p:cNvPr id="123925" name="Rectangle 15"/>
          <p:cNvSpPr>
            <a:spLocks noChangeArrowheads="1"/>
          </p:cNvSpPr>
          <p:nvPr/>
        </p:nvSpPr>
        <p:spPr bwMode="auto">
          <a:xfrm>
            <a:off x="3302000" y="0"/>
            <a:ext cx="27352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C0128"/>
                </a:solidFill>
                <a:latin typeface="Helvetica" charset="0"/>
              </a:rPr>
              <a:t>( Ang 21 na mga Aklat)‏</a:t>
            </a:r>
          </a:p>
        </p:txBody>
      </p:sp>
      <p:sp>
        <p:nvSpPr>
          <p:cNvPr id="123926" name="Rectangle 17"/>
          <p:cNvSpPr>
            <a:spLocks noChangeArrowheads="1"/>
          </p:cNvSpPr>
          <p:nvPr/>
        </p:nvSpPr>
        <p:spPr bwMode="auto">
          <a:xfrm>
            <a:off x="3662363" y="449263"/>
            <a:ext cx="20939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ANG MGA ISYU </a:t>
            </a:r>
          </a:p>
          <a:p>
            <a:pPr algn="ctr">
              <a:lnSpc>
                <a:spcPct val="65000"/>
              </a:lnSpc>
              <a:spcBef>
                <a:spcPts val="1063"/>
              </a:spcBef>
              <a:buClr>
                <a:srgbClr val="99FF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b="1">
                <a:solidFill>
                  <a:srgbClr val="99FF66"/>
                </a:solidFill>
                <a:latin typeface="Helvetica" charset="0"/>
              </a:rPr>
              <a:t>SA IGLESIA</a:t>
            </a:r>
          </a:p>
        </p:txBody>
      </p:sp>
      <p:sp>
        <p:nvSpPr>
          <p:cNvPr id="123927" name="Rectangle 27"/>
          <p:cNvSpPr>
            <a:spLocks noChangeArrowheads="1"/>
          </p:cNvSpPr>
          <p:nvPr/>
        </p:nvSpPr>
        <p:spPr bwMode="auto">
          <a:xfrm>
            <a:off x="4022725" y="933450"/>
            <a:ext cx="17684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9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i="1">
                <a:solidFill>
                  <a:srgbClr val="FFFF00"/>
                </a:solidFill>
                <a:latin typeface="Helvetica" charset="0"/>
              </a:rPr>
              <a:t>ANG MGA KALATAS: Sulat galing kay  Pablo</a:t>
            </a: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i="1">
              <a:solidFill>
                <a:srgbClr val="FFFF00"/>
              </a:solidFill>
              <a:latin typeface="Helvetica" charset="0"/>
            </a:endParaRPr>
          </a:p>
        </p:txBody>
      </p:sp>
      <p:sp>
        <p:nvSpPr>
          <p:cNvPr id="123928" name="Rectangle 21"/>
          <p:cNvSpPr>
            <a:spLocks noChangeArrowheads="1"/>
          </p:cNvSpPr>
          <p:nvPr/>
        </p:nvSpPr>
        <p:spPr bwMode="auto">
          <a:xfrm>
            <a:off x="4056063" y="1744663"/>
            <a:ext cx="176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5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Roma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Corinto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Corinto</a:t>
            </a:r>
          </a:p>
        </p:txBody>
      </p:sp>
      <p:sp>
        <p:nvSpPr>
          <p:cNvPr id="123929" name="Rectangle 21"/>
          <p:cNvSpPr>
            <a:spLocks noChangeArrowheads="1"/>
          </p:cNvSpPr>
          <p:nvPr/>
        </p:nvSpPr>
        <p:spPr bwMode="auto">
          <a:xfrm>
            <a:off x="4056063" y="2333625"/>
            <a:ext cx="1768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Galacia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Efeso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Filipo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Colossas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p:txBody>
      </p:sp>
      <p:sp>
        <p:nvSpPr>
          <p:cNvPr id="123930" name="Rectangle 24"/>
          <p:cNvSpPr>
            <a:spLocks noChangeArrowheads="1"/>
          </p:cNvSpPr>
          <p:nvPr/>
        </p:nvSpPr>
        <p:spPr bwMode="auto">
          <a:xfrm>
            <a:off x="4056063" y="3344863"/>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Tesaloica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Tesalonica</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Titus</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23931" name="Rectangle 37"/>
          <p:cNvSpPr>
            <a:spLocks noChangeArrowheads="1"/>
          </p:cNvSpPr>
          <p:nvPr/>
        </p:nvSpPr>
        <p:spPr bwMode="auto">
          <a:xfrm>
            <a:off x="4056063" y="4567238"/>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Filemon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23932" name="Rectangle 28"/>
          <p:cNvSpPr>
            <a:spLocks noChangeArrowheads="1"/>
          </p:cNvSpPr>
          <p:nvPr/>
        </p:nvSpPr>
        <p:spPr bwMode="auto">
          <a:xfrm>
            <a:off x="4167188" y="5127625"/>
            <a:ext cx="1727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i="1">
              <a:solidFill>
                <a:srgbClr val="FFFF00"/>
              </a:solidFill>
              <a:latin typeface="Helvetica" charset="0"/>
            </a:endParaRP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latin typeface="Helvetica" charset="0"/>
              </a:rPr>
              <a:t>Mga Sulat </a:t>
            </a:r>
          </a:p>
          <a:p>
            <a:pP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a:latin typeface="Helvetica" charset="0"/>
              </a:rPr>
              <a:t>Galing sa Iba</a:t>
            </a:r>
            <a:endParaRPr lang="en-GB" sz="1800" b="1">
              <a:latin typeface="Helvetica" charset="0"/>
            </a:endParaRPr>
          </a:p>
        </p:txBody>
      </p:sp>
      <p:sp>
        <p:nvSpPr>
          <p:cNvPr id="123933" name="Rectangle 26"/>
          <p:cNvSpPr>
            <a:spLocks noChangeArrowheads="1"/>
          </p:cNvSpPr>
          <p:nvPr/>
        </p:nvSpPr>
        <p:spPr bwMode="auto">
          <a:xfrm>
            <a:off x="4056063" y="5800725"/>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Santiago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Pedro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1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2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3 Juan</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Judas</a:t>
            </a:r>
          </a:p>
        </p:txBody>
      </p:sp>
      <p:sp>
        <p:nvSpPr>
          <p:cNvPr id="123934" name="Rectangle 27"/>
          <p:cNvSpPr>
            <a:spLocks noChangeArrowheads="1"/>
          </p:cNvSpPr>
          <p:nvPr/>
        </p:nvSpPr>
        <p:spPr bwMode="auto">
          <a:xfrm>
            <a:off x="4056063" y="5503863"/>
            <a:ext cx="1768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b="1">
                <a:latin typeface="Helvetica" charset="0"/>
              </a:rPr>
              <a:t>Hebreo</a:t>
            </a: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latin typeface="Helvetica" charset="0"/>
            </a:endParaRPr>
          </a:p>
          <a:p>
            <a:pPr algn="ctr">
              <a:lnSpc>
                <a:spcPct val="35000"/>
              </a:lnSpc>
              <a:spcBef>
                <a:spcPts val="938"/>
              </a:spcBef>
              <a:buClr>
                <a:srgbClr val="FFFF0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b="1">
              <a:solidFill>
                <a:srgbClr val="FFFF00"/>
              </a:solidFill>
              <a:latin typeface="Helvetica" charset="0"/>
            </a:endParaRPr>
          </a:p>
        </p:txBody>
      </p:sp>
      <p:sp>
        <p:nvSpPr>
          <p:cNvPr id="123935" name="Rectangle 16"/>
          <p:cNvSpPr>
            <a:spLocks noChangeArrowheads="1"/>
          </p:cNvSpPr>
          <p:nvPr/>
        </p:nvSpPr>
        <p:spPr bwMode="auto">
          <a:xfrm>
            <a:off x="5903913" y="1925638"/>
            <a:ext cx="41656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2938"/>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i="1">
                <a:solidFill>
                  <a:srgbClr val="FFFFFF"/>
                </a:solidFill>
                <a:latin typeface="Helvetica" charset="0"/>
              </a:rPr>
              <a:t>Ang Kompletong Koleksyon ng mga Kalatas         (Sulat) sa Bagong Tipan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63518"/>
                                        </p:tgtEl>
                                        <p:attrNameLst>
                                          <p:attrName>style.visibility</p:attrName>
                                        </p:attrNameLst>
                                      </p:cBhvr>
                                      <p:to>
                                        <p:strVal val="visible"/>
                                      </p:to>
                                    </p:set>
                                    <p:animEffect transition="in" filter="fade">
                                      <p:cBhvr>
                                        <p:cTn id="7" dur="1000"/>
                                        <p:tgtEl>
                                          <p:spTgt spid="63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54"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4515" name="Rectangle 3"/>
          <p:cNvSpPr>
            <a:spLocks noChangeArrowheads="1"/>
          </p:cNvSpPr>
          <p:nvPr/>
        </p:nvSpPr>
        <p:spPr bwMode="auto">
          <a:xfrm>
            <a:off x="996950" y="1273175"/>
            <a:ext cx="8567738"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5000"/>
              </a:spcBef>
              <a:buClr>
                <a:srgbClr val="FFFF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000" b="1">
                <a:solidFill>
                  <a:srgbClr val="FFFF00"/>
                </a:solidFill>
                <a:latin typeface="Arial" charset="0"/>
              </a:rPr>
              <a:t> ANO KAYA ANG MGA SAPATAHA SA LIKOD NG MGA SULAT?</a:t>
            </a:r>
          </a:p>
        </p:txBody>
      </p:sp>
      <p:sp>
        <p:nvSpPr>
          <p:cNvPr id="125956" name="Text Box 4"/>
          <p:cNvSpPr txBox="1">
            <a:spLocks noChangeArrowheads="1"/>
          </p:cNvSpPr>
          <p:nvPr/>
        </p:nvSpPr>
        <p:spPr bwMode="auto">
          <a:xfrm>
            <a:off x="1636713" y="1133475"/>
            <a:ext cx="81819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20000"/>
              </a:lnSpc>
              <a:buFont typeface="Helvetica" charset="0"/>
              <a:buNone/>
            </a:pPr>
            <a:r>
              <a:rPr lang="en-GB" sz="1600" b="1">
                <a:solidFill>
                  <a:srgbClr val="000000"/>
                </a:solidFill>
                <a:latin typeface="Helvetica" charset="0"/>
                <a:cs typeface="Times New Roman" charset="0"/>
              </a:rPr>
              <a:t>                               </a:t>
            </a:r>
          </a:p>
        </p:txBody>
      </p:sp>
      <p:sp>
        <p:nvSpPr>
          <p:cNvPr id="125957" name="Text Box 5"/>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25958" name="Text Box 6"/>
          <p:cNvSpPr txBox="1">
            <a:spLocks noChangeArrowheads="1"/>
          </p:cNvSpPr>
          <p:nvPr/>
        </p:nvSpPr>
        <p:spPr bwMode="auto">
          <a:xfrm>
            <a:off x="8821738" y="7412038"/>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5959" name="Text Box 7"/>
          <p:cNvSpPr txBox="1">
            <a:spLocks noChangeArrowheads="1"/>
          </p:cNvSpPr>
          <p:nvPr/>
        </p:nvSpPr>
        <p:spPr bwMode="auto">
          <a:xfrm>
            <a:off x="92646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61</a:t>
            </a:r>
          </a:p>
        </p:txBody>
      </p:sp>
      <p:sp>
        <p:nvSpPr>
          <p:cNvPr id="64520" name="Rectangle 8"/>
          <p:cNvSpPr>
            <a:spLocks noChangeArrowheads="1"/>
          </p:cNvSpPr>
          <p:nvPr/>
        </p:nvSpPr>
        <p:spPr bwMode="auto">
          <a:xfrm>
            <a:off x="1933575" y="1870075"/>
            <a:ext cx="7162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5000"/>
              </a:lnSpc>
              <a:spcBef>
                <a:spcPts val="5000"/>
              </a:spcBef>
              <a:buClr>
                <a:srgbClr val="FFFF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000" b="1">
                <a:solidFill>
                  <a:srgbClr val="FFFF00"/>
                </a:solidFill>
                <a:latin typeface="Arial" charset="0"/>
              </a:rPr>
              <a:t>BAKIT KAYA SILA ISINULAT…?</a:t>
            </a:r>
          </a:p>
        </p:txBody>
      </p:sp>
      <p:sp>
        <p:nvSpPr>
          <p:cNvPr id="125961" name="Text Box 9"/>
          <p:cNvSpPr txBox="1">
            <a:spLocks noChangeArrowheads="1"/>
          </p:cNvSpPr>
          <p:nvPr/>
        </p:nvSpPr>
        <p:spPr bwMode="auto">
          <a:xfrm>
            <a:off x="9574213" y="7350125"/>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childTnLst>
                                  <p:subTnLst>
                                    <p:set>
                                      <p:cBhvr override="childStyle">
                                        <p:cTn dur="1" fill="hold" display="0" masterRel="nextClick" afterEffect="1"/>
                                        <p:tgtEl>
                                          <p:spTgt spid="645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fade">
                                      <p:cBhvr>
                                        <p:cTn id="12" dur="10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60425" y="3319463"/>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128002" name="Rectangle 5"/>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03" name="Line 6"/>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004" name="Text Box 7"/>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65544" name="Text Box 8"/>
          <p:cNvSpPr txBox="1">
            <a:spLocks noChangeArrowheads="1"/>
          </p:cNvSpPr>
          <p:nvPr/>
        </p:nvSpPr>
        <p:spPr bwMode="auto">
          <a:xfrm>
            <a:off x="4597400" y="790575"/>
            <a:ext cx="5461000" cy="514350"/>
          </a:xfrm>
          <a:prstGeom prst="rect">
            <a:avLst/>
          </a:prstGeom>
          <a:solidFill>
            <a:srgbClr val="4618C6"/>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1500"/>
              </a:spcBef>
              <a:buClr>
                <a:srgbClr val="FFFF00"/>
              </a:buClr>
              <a:buFont typeface="Comic Sans MS" charset="0"/>
              <a:buNone/>
              <a:defRPr/>
            </a:pPr>
            <a:r>
              <a:rPr lang="en-GB" b="1" smtClean="0">
                <a:solidFill>
                  <a:srgbClr val="FFFF00"/>
                </a:solidFill>
                <a:latin typeface="Comic Sans MS" charset="0"/>
              </a:rPr>
              <a:t>GABAY SA PAG-AARAL #26 </a:t>
            </a:r>
          </a:p>
        </p:txBody>
      </p:sp>
      <p:sp>
        <p:nvSpPr>
          <p:cNvPr id="128006" name="Text Box 9"/>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5546" name="Text Box 10"/>
          <p:cNvSpPr txBox="1">
            <a:spLocks noChangeArrowheads="1"/>
          </p:cNvSpPr>
          <p:nvPr/>
        </p:nvSpPr>
        <p:spPr bwMode="auto">
          <a:xfrm>
            <a:off x="1141413" y="1498600"/>
            <a:ext cx="8280400" cy="576263"/>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sz="2800" b="1" smtClean="0">
                <a:solidFill>
                  <a:srgbClr val="FFFFFF"/>
                </a:solidFill>
                <a:latin typeface="Arial Rounded MT Bold" charset="0"/>
              </a:rPr>
              <a:t>ANG MGA </a:t>
            </a:r>
            <a:r>
              <a:rPr lang="ja-JP" altLang="en-GB" sz="2800" b="1" smtClean="0">
                <a:solidFill>
                  <a:srgbClr val="FFFFFF"/>
                </a:solidFill>
                <a:latin typeface="Arial Rounded MT Bold" charset="0"/>
              </a:rPr>
              <a:t>“</a:t>
            </a:r>
            <a:r>
              <a:rPr lang="en-GB" sz="2800" b="1" smtClean="0">
                <a:solidFill>
                  <a:srgbClr val="FFFFFF"/>
                </a:solidFill>
                <a:latin typeface="Arial Rounded MT Bold" charset="0"/>
              </a:rPr>
              <a:t>KALATAS</a:t>
            </a:r>
            <a:r>
              <a:rPr lang="ja-JP" altLang="en-GB" sz="2800" b="1" smtClean="0">
                <a:solidFill>
                  <a:srgbClr val="FFFFFF"/>
                </a:solidFill>
                <a:latin typeface="Arial Rounded MT Bold" charset="0"/>
              </a:rPr>
              <a:t>”</a:t>
            </a:r>
            <a:r>
              <a:rPr lang="en-GB" sz="2800" b="1" smtClean="0">
                <a:solidFill>
                  <a:srgbClr val="FFFFFF"/>
                </a:solidFill>
                <a:latin typeface="Arial Rounded MT Bold" charset="0"/>
              </a:rPr>
              <a:t> AY MGA  </a:t>
            </a:r>
            <a:r>
              <a:rPr lang="ja-JP" altLang="en-GB" sz="2800" b="1" smtClean="0">
                <a:solidFill>
                  <a:srgbClr val="FFFFFF"/>
                </a:solidFill>
                <a:latin typeface="Arial Rounded MT Bold" charset="0"/>
              </a:rPr>
              <a:t>“</a:t>
            </a:r>
            <a:r>
              <a:rPr lang="en-GB" sz="2800" b="1" smtClean="0">
                <a:solidFill>
                  <a:srgbClr val="FFFFFF"/>
                </a:solidFill>
                <a:latin typeface="Arial Rounded MT Bold" charset="0"/>
              </a:rPr>
              <a:t>SULAT</a:t>
            </a:r>
            <a:r>
              <a:rPr lang="ja-JP" altLang="en-GB" sz="2800" b="1" smtClean="0">
                <a:solidFill>
                  <a:srgbClr val="FFFFFF"/>
                </a:solidFill>
                <a:latin typeface="Arial Rounded MT Bold" charset="0"/>
              </a:rPr>
              <a:t>”</a:t>
            </a:r>
            <a:r>
              <a:rPr lang="en-GB" sz="2800" b="1" smtClean="0">
                <a:solidFill>
                  <a:srgbClr val="FFFFFF"/>
                </a:solidFill>
                <a:latin typeface="Arial Rounded MT Bold" charset="0"/>
              </a:rPr>
              <a:t>…</a:t>
            </a:r>
          </a:p>
        </p:txBody>
      </p:sp>
      <p:sp>
        <p:nvSpPr>
          <p:cNvPr id="65547" name="Text Box 11"/>
          <p:cNvSpPr txBox="1">
            <a:spLocks noChangeArrowheads="1"/>
          </p:cNvSpPr>
          <p:nvPr/>
        </p:nvSpPr>
        <p:spPr bwMode="auto">
          <a:xfrm>
            <a:off x="1212850" y="2438400"/>
            <a:ext cx="8064500" cy="576263"/>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lnSpc>
                <a:spcPct val="100000"/>
              </a:lnSpc>
              <a:buClr>
                <a:srgbClr val="FFFFFF"/>
              </a:buClr>
              <a:buFont typeface="Arial Rounded MT Bol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…NA NAHAHATI SA DALAWANG BAHAGI</a:t>
            </a:r>
          </a:p>
        </p:txBody>
      </p:sp>
      <p:grpSp>
        <p:nvGrpSpPr>
          <p:cNvPr id="3" name="Group 29"/>
          <p:cNvGrpSpPr>
            <a:grpSpLocks/>
          </p:cNvGrpSpPr>
          <p:nvPr/>
        </p:nvGrpSpPr>
        <p:grpSpPr bwMode="auto">
          <a:xfrm>
            <a:off x="996950" y="3321050"/>
            <a:ext cx="7200900" cy="1803400"/>
            <a:chOff x="628" y="2092"/>
            <a:chExt cx="4536" cy="1136"/>
          </a:xfrm>
        </p:grpSpPr>
        <p:sp>
          <p:nvSpPr>
            <p:cNvPr id="65549" name="AutoShape 13"/>
            <p:cNvSpPr>
              <a:spLocks noChangeArrowheads="1"/>
            </p:cNvSpPr>
            <p:nvPr/>
          </p:nvSpPr>
          <p:spPr bwMode="auto">
            <a:xfrm>
              <a:off x="945" y="2092"/>
              <a:ext cx="3865"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8023" name="Text Box 14"/>
            <p:cNvSpPr txBox="1">
              <a:spLocks noChangeArrowheads="1"/>
            </p:cNvSpPr>
            <p:nvPr/>
          </p:nvSpPr>
          <p:spPr bwMode="auto">
            <a:xfrm>
              <a:off x="628" y="2321"/>
              <a:ext cx="4536"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3000"/>
                </a:spcBef>
                <a:buClr>
                  <a:srgbClr val="FFFF00"/>
                </a:buClr>
                <a:buFont typeface="Helvetica" charset="0"/>
                <a:buNone/>
              </a:pPr>
              <a:r>
                <a:rPr lang="en-GB" sz="4800" b="1">
                  <a:solidFill>
                    <a:srgbClr val="FFFF00"/>
                  </a:solidFill>
                  <a:latin typeface="Helvetica" charset="0"/>
                </a:rPr>
                <a:t>ANG MGA KALATAS </a:t>
              </a:r>
            </a:p>
            <a:p>
              <a:pPr algn="ctr">
                <a:lnSpc>
                  <a:spcPct val="65000"/>
                </a:lnSpc>
                <a:spcBef>
                  <a:spcPts val="3000"/>
                </a:spcBef>
                <a:buClr>
                  <a:srgbClr val="FFFF00"/>
                </a:buClr>
                <a:buFont typeface="Helvetica" charset="0"/>
                <a:buNone/>
              </a:pPr>
              <a:r>
                <a:rPr lang="en-GB" sz="4800" b="1">
                  <a:solidFill>
                    <a:srgbClr val="FFFF00"/>
                  </a:solidFill>
                  <a:latin typeface="Helvetica" charset="0"/>
                </a:rPr>
                <a:t>NI PABLO</a:t>
              </a:r>
            </a:p>
          </p:txBody>
        </p:sp>
      </p:grpSp>
      <p:grpSp>
        <p:nvGrpSpPr>
          <p:cNvPr id="4" name="Group 32"/>
          <p:cNvGrpSpPr>
            <a:grpSpLocks/>
          </p:cNvGrpSpPr>
          <p:nvPr/>
        </p:nvGrpSpPr>
        <p:grpSpPr bwMode="auto">
          <a:xfrm>
            <a:off x="1500188" y="3309938"/>
            <a:ext cx="6121400" cy="1803400"/>
            <a:chOff x="3712" y="2267"/>
            <a:chExt cx="3856" cy="1136"/>
          </a:xfrm>
        </p:grpSpPr>
        <p:sp>
          <p:nvSpPr>
            <p:cNvPr id="65552" name="AutoShape 16"/>
            <p:cNvSpPr>
              <a:spLocks noChangeArrowheads="1"/>
            </p:cNvSpPr>
            <p:nvPr/>
          </p:nvSpPr>
          <p:spPr bwMode="auto">
            <a:xfrm>
              <a:off x="3712" y="2267"/>
              <a:ext cx="3856"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8021" name="Text Box 17"/>
            <p:cNvSpPr txBox="1">
              <a:spLocks noChangeArrowheads="1"/>
            </p:cNvSpPr>
            <p:nvPr/>
          </p:nvSpPr>
          <p:spPr bwMode="auto">
            <a:xfrm>
              <a:off x="3758" y="2312"/>
              <a:ext cx="3810"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FFF00"/>
                </a:buClr>
                <a:buFont typeface="Helvetica" charset="0"/>
                <a:buNone/>
              </a:pPr>
              <a:r>
                <a:rPr lang="en-GB" sz="4800" b="1">
                  <a:solidFill>
                    <a:srgbClr val="FFFF00"/>
                  </a:solidFill>
                  <a:latin typeface="Helvetica" charset="0"/>
                </a:rPr>
                <a:t>ITO AY ANG MGA SULAT NI PABLO</a:t>
              </a:r>
            </a:p>
          </p:txBody>
        </p:sp>
      </p:grpSp>
      <p:grpSp>
        <p:nvGrpSpPr>
          <p:cNvPr id="5" name="Group 33"/>
          <p:cNvGrpSpPr>
            <a:grpSpLocks/>
          </p:cNvGrpSpPr>
          <p:nvPr/>
        </p:nvGrpSpPr>
        <p:grpSpPr bwMode="auto">
          <a:xfrm>
            <a:off x="636588" y="5614988"/>
            <a:ext cx="8596312" cy="1800225"/>
            <a:chOff x="401" y="3537"/>
            <a:chExt cx="5415" cy="1134"/>
          </a:xfrm>
        </p:grpSpPr>
        <p:sp>
          <p:nvSpPr>
            <p:cNvPr id="65555" name="AutoShape 19"/>
            <p:cNvSpPr>
              <a:spLocks noChangeArrowheads="1"/>
            </p:cNvSpPr>
            <p:nvPr/>
          </p:nvSpPr>
          <p:spPr bwMode="auto">
            <a:xfrm>
              <a:off x="492" y="3537"/>
              <a:ext cx="5267" cy="1134"/>
            </a:xfrm>
            <a:prstGeom prst="roundRect">
              <a:avLst>
                <a:gd name="adj" fmla="val 16667"/>
              </a:avLst>
            </a:prstGeom>
            <a:gradFill rotWithShape="0">
              <a:gsLst>
                <a:gs pos="0">
                  <a:srgbClr val="215310"/>
                </a:gs>
                <a:gs pos="50000">
                  <a:srgbClr val="66FF33"/>
                </a:gs>
                <a:gs pos="100000">
                  <a:srgbClr val="215310"/>
                </a:gs>
              </a:gsLst>
              <a:lin ang="5400000" scaled="1"/>
            </a:gradFill>
            <a:ln w="38160">
              <a:solidFill>
                <a:srgbClr val="000000"/>
              </a:solidFill>
              <a:miter lim="800000"/>
              <a:headEnd/>
              <a:tailEnd/>
            </a:ln>
            <a:effectLst>
              <a:outerShdw blurRad="63500" dist="17819"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8019" name="Text Box 20"/>
            <p:cNvSpPr txBox="1">
              <a:spLocks noChangeArrowheads="1"/>
            </p:cNvSpPr>
            <p:nvPr/>
          </p:nvSpPr>
          <p:spPr bwMode="auto">
            <a:xfrm>
              <a:off x="401" y="3582"/>
              <a:ext cx="5415"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FFFFF"/>
                </a:buClr>
                <a:buFont typeface="Helvetica" charset="0"/>
                <a:buNone/>
              </a:pPr>
              <a:r>
                <a:rPr lang="en-GB" sz="4800" b="1">
                  <a:solidFill>
                    <a:srgbClr val="FFFFFF"/>
                  </a:solidFill>
                  <a:latin typeface="Helvetica" charset="0"/>
                </a:rPr>
                <a:t>ANG PANGKALAHATANG KALATAS</a:t>
              </a:r>
            </a:p>
          </p:txBody>
        </p:sp>
      </p:grpSp>
      <p:grpSp>
        <p:nvGrpSpPr>
          <p:cNvPr id="6" name="Group 34"/>
          <p:cNvGrpSpPr>
            <a:grpSpLocks/>
          </p:cNvGrpSpPr>
          <p:nvPr/>
        </p:nvGrpSpPr>
        <p:grpSpPr bwMode="auto">
          <a:xfrm>
            <a:off x="781050" y="5614988"/>
            <a:ext cx="8680450" cy="1935162"/>
            <a:chOff x="-733" y="3264"/>
            <a:chExt cx="5468" cy="1219"/>
          </a:xfrm>
        </p:grpSpPr>
        <p:sp>
          <p:nvSpPr>
            <p:cNvPr id="65558" name="AutoShape 22"/>
            <p:cNvSpPr>
              <a:spLocks noChangeArrowheads="1"/>
            </p:cNvSpPr>
            <p:nvPr/>
          </p:nvSpPr>
          <p:spPr bwMode="auto">
            <a:xfrm>
              <a:off x="-733" y="3264"/>
              <a:ext cx="5468" cy="1219"/>
            </a:xfrm>
            <a:prstGeom prst="roundRect">
              <a:avLst>
                <a:gd name="adj" fmla="val 16667"/>
              </a:avLst>
            </a:prstGeom>
            <a:gradFill rotWithShape="0">
              <a:gsLst>
                <a:gs pos="0">
                  <a:srgbClr val="215310"/>
                </a:gs>
                <a:gs pos="50000">
                  <a:srgbClr val="66FF33"/>
                </a:gs>
                <a:gs pos="100000">
                  <a:srgbClr val="215310"/>
                </a:gs>
              </a:gsLst>
              <a:lin ang="5400000" scaled="1"/>
            </a:gradFill>
            <a:ln w="38160">
              <a:solidFill>
                <a:srgbClr val="000000"/>
              </a:solidFill>
              <a:miter lim="800000"/>
              <a:headEnd/>
              <a:tailEnd/>
            </a:ln>
            <a:effectLst>
              <a:outerShdw blurRad="63500" dist="17819"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28017" name="Text Box 23"/>
            <p:cNvSpPr txBox="1">
              <a:spLocks noChangeArrowheads="1"/>
            </p:cNvSpPr>
            <p:nvPr/>
          </p:nvSpPr>
          <p:spPr bwMode="auto">
            <a:xfrm>
              <a:off x="-688" y="3373"/>
              <a:ext cx="5415"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3000"/>
                </a:spcBef>
                <a:buClr>
                  <a:srgbClr val="FFFFFF"/>
                </a:buClr>
                <a:buFont typeface="Helvetica" charset="0"/>
                <a:buNone/>
              </a:pPr>
              <a:r>
                <a:rPr lang="en-GB" sz="4800" b="1">
                  <a:solidFill>
                    <a:srgbClr val="FFFFFF"/>
                  </a:solidFill>
                  <a:latin typeface="Helvetica" charset="0"/>
                </a:rPr>
                <a:t>ITO AY MGA SULAT GALING SA  </a:t>
              </a:r>
              <a:r>
                <a:rPr lang="ja-JP" altLang="en-GB" sz="4800" b="1">
                  <a:solidFill>
                    <a:srgbClr val="FFFFFF"/>
                  </a:solidFill>
                  <a:latin typeface="Helvetica" charset="0"/>
                </a:rPr>
                <a:t>“</a:t>
              </a:r>
              <a:r>
                <a:rPr lang="en-GB" altLang="ja-JP" sz="4800" b="1">
                  <a:solidFill>
                    <a:srgbClr val="FFFFFF"/>
                  </a:solidFill>
                  <a:latin typeface="Helvetica" charset="0"/>
                </a:rPr>
                <a:t>IBANG MANUNULAT</a:t>
              </a:r>
              <a:r>
                <a:rPr lang="ja-JP" altLang="en-GB" sz="4800" b="1">
                  <a:solidFill>
                    <a:srgbClr val="FFFFFF"/>
                  </a:solidFill>
                  <a:latin typeface="Helvetica" charset="0"/>
                </a:rPr>
                <a:t>”</a:t>
              </a:r>
              <a:endParaRPr lang="en-GB" sz="4800" b="1">
                <a:solidFill>
                  <a:srgbClr val="FFFFFF"/>
                </a:solidFill>
                <a:latin typeface="Helvetica" charset="0"/>
              </a:endParaRPr>
            </a:p>
          </p:txBody>
        </p:sp>
      </p:grpSp>
      <p:sp>
        <p:nvSpPr>
          <p:cNvPr id="128013" name="Text Box 24"/>
          <p:cNvSpPr txBox="1">
            <a:spLocks noChangeArrowheads="1"/>
          </p:cNvSpPr>
          <p:nvPr/>
        </p:nvSpPr>
        <p:spPr bwMode="auto">
          <a:xfrm>
            <a:off x="9358313" y="6838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28014" name="Text Box 25"/>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62</a:t>
            </a:r>
          </a:p>
        </p:txBody>
      </p:sp>
      <p:sp>
        <p:nvSpPr>
          <p:cNvPr id="128015" name="Text Box 26"/>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p:val>
                                            <p:strVal val="#ppt_x"/>
                                          </p:val>
                                        </p:tav>
                                      </p:tavLst>
                                    </p:anim>
                                    <p:anim calcmode="lin" valueType="num">
                                      <p:cBhvr>
                                        <p:cTn id="8" dur="500" fill="hold"/>
                                        <p:tgtEl>
                                          <p:spTgt spid="6554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p:val>
                                            <p:strVal val="#ppt_x"/>
                                          </p:val>
                                        </p:tav>
                                      </p:tavLst>
                                    </p:anim>
                                    <p:anim calcmode="lin" valueType="num">
                                      <p:cBhvr>
                                        <p:cTn id="14" dur="500" fill="hold"/>
                                        <p:tgtEl>
                                          <p:spTgt spid="65546"/>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p:cTn id="19" dur="500" fill="hold"/>
                                        <p:tgtEl>
                                          <p:spTgt spid="65547"/>
                                        </p:tgtEl>
                                        <p:attrNameLst>
                                          <p:attrName>ppt_x</p:attrName>
                                        </p:attrNameLst>
                                      </p:cBhvr>
                                      <p:tavLst>
                                        <p:tav tm="100000">
                                          <p:val>
                                            <p:strVal val="0-#ppt_w/2"/>
                                          </p:val>
                                        </p:tav>
                                        <p:tav>
                                          <p:val>
                                            <p:strVal val="#ppt_x"/>
                                          </p:val>
                                        </p:tav>
                                      </p:tavLst>
                                    </p:anim>
                                    <p:anim calcmode="lin" valueType="num">
                                      <p:cBhvr>
                                        <p:cTn id="20" dur="500" fill="hold"/>
                                        <p:tgtEl>
                                          <p:spTgt spid="65547"/>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ppt_x</p:attrName>
                                        </p:attrNameLst>
                                      </p:cBhvr>
                                      <p:tavLst>
                                        <p:tav tm="0">
                                          <p:val>
                                            <p:strVal val="#ppt_x-.2"/>
                                          </p:val>
                                        </p:tav>
                                        <p:tav tm="100000">
                                          <p:val>
                                            <p:strVal val="#ppt_x"/>
                                          </p:val>
                                        </p:tav>
                                      </p:tavLst>
                                    </p:anim>
                                    <p:anim calcmode="lin" valueType="num">
                                      <p:cBhvr>
                                        <p:cTn id="26"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
                                        </p:tgtEl>
                                      </p:cBhvr>
                                    </p:animEffect>
                                  </p:childTnLst>
                                </p:cTn>
                              </p:par>
                            </p:childTnLst>
                          </p:cTn>
                        </p:par>
                        <p:par>
                          <p:cTn id="28" fill="hold" nodeType="afterGroup">
                            <p:stCondLst>
                              <p:cond delay="1000"/>
                            </p:stCondLst>
                            <p:childTnLst>
                              <p:par>
                                <p:cTn id="29" presetID="29"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ppt_x</p:attrName>
                                        </p:attrNameLst>
                                      </p:cBhvr>
                                      <p:tavLst>
                                        <p:tav tm="0">
                                          <p:val>
                                            <p:strVal val="#ppt_x-.2"/>
                                          </p:val>
                                        </p:tav>
                                        <p:tav tm="100000">
                                          <p:val>
                                            <p:strVal val="#ppt_x"/>
                                          </p:val>
                                        </p:tav>
                                      </p:tavLst>
                                    </p:anim>
                                    <p:anim calcmode="lin" valueType="num">
                                      <p:cBhvr>
                                        <p:cTn id="32"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ppt_x</p:attrName>
                                        </p:attrNameLst>
                                      </p:cBhvr>
                                      <p:tavLst>
                                        <p:tav tm="0">
                                          <p:val>
                                            <p:strVal val="#ppt_x-.2"/>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ppt_x</p:attrName>
                                        </p:attrNameLst>
                                      </p:cBhvr>
                                      <p:tavLst>
                                        <p:tav tm="0">
                                          <p:val>
                                            <p:strVal val="#ppt_x-.2"/>
                                          </p:val>
                                        </p:tav>
                                        <p:tav tm="100000">
                                          <p:val>
                                            <p:strVal val="#ppt_x"/>
                                          </p:val>
                                        </p:tav>
                                      </p:tavLst>
                                    </p:anim>
                                    <p:anim calcmode="lin" valueType="num">
                                      <p:cBhvr>
                                        <p:cTn id="46"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9"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ppt_x</p:attrName>
                                        </p:attrNameLst>
                                      </p:cBhvr>
                                      <p:tavLst>
                                        <p:tav tm="0">
                                          <p:val>
                                            <p:strVal val="#ppt_x-.2"/>
                                          </p:val>
                                        </p:tav>
                                        <p:tav tm="100000">
                                          <p:val>
                                            <p:strVal val="#ppt_x"/>
                                          </p:val>
                                        </p:tav>
                                      </p:tavLst>
                                    </p:anim>
                                    <p:anim calcmode="lin" valueType="num">
                                      <p:cBhvr>
                                        <p:cTn id="5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49"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66565" name="Text Box 5"/>
          <p:cNvSpPr txBox="1">
            <a:spLocks noChangeArrowheads="1"/>
          </p:cNvSpPr>
          <p:nvPr/>
        </p:nvSpPr>
        <p:spPr bwMode="auto">
          <a:xfrm>
            <a:off x="1144588" y="4249738"/>
            <a:ext cx="7637462" cy="213360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EFESO 1:3</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latin typeface="Arial Rounded MT Bold" charset="0"/>
                <a:ea typeface="+mn-ea"/>
                <a:cs typeface="+mn-cs"/>
              </a:rPr>
              <a:t>Purihin nawa ang Dios at Ama ng ating Panginoong Jesucristo, na siyang nagpala sa atin ng bawa't pagpapalang ukol sa espiritu sa sangkalangitan kay Cristo:</a:t>
            </a:r>
          </a:p>
        </p:txBody>
      </p:sp>
      <p:sp>
        <p:nvSpPr>
          <p:cNvPr id="66566" name="Text Box 6"/>
          <p:cNvSpPr txBox="1">
            <a:spLocks noChangeArrowheads="1"/>
          </p:cNvSpPr>
          <p:nvPr/>
        </p:nvSpPr>
        <p:spPr bwMode="auto">
          <a:xfrm>
            <a:off x="925513" y="4173538"/>
            <a:ext cx="8013700" cy="332422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2 CORINTO 12:9</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latin typeface="Arial Rounded MT Bold" charset="0"/>
                <a:ea typeface="+mn-ea"/>
                <a:cs typeface="+mn-cs"/>
              </a:rPr>
              <a:t>At siya'y nagsabi sa akin, Ang aking biyaya ay sapat na sa iyo: sapagka't ang aking kapangyarihan ay nagiging sakdal sa kahinaan. Kaya't bagkus akong magmamapuri na may malaking galak sa aking kahinaan upang manahan nawa sa akin ang kapangyarihan ni Cristo.</a:t>
            </a:r>
          </a:p>
        </p:txBody>
      </p:sp>
      <p:sp>
        <p:nvSpPr>
          <p:cNvPr id="66567" name="Text Box 7"/>
          <p:cNvSpPr txBox="1">
            <a:spLocks noChangeArrowheads="1"/>
          </p:cNvSpPr>
          <p:nvPr/>
        </p:nvSpPr>
        <p:spPr bwMode="auto">
          <a:xfrm>
            <a:off x="852488" y="4173538"/>
            <a:ext cx="8386762" cy="3354387"/>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defRPr/>
            </a:pPr>
            <a:r>
              <a:rPr lang="en-GB" sz="2800" b="1" smtClean="0">
                <a:solidFill>
                  <a:srgbClr val="FFFFFF"/>
                </a:solidFill>
                <a:latin typeface="Arial Rounded MT Bold" charset="0"/>
              </a:rPr>
              <a:t>1 CORINTO 1:2</a:t>
            </a:r>
          </a:p>
          <a:p>
            <a:pPr algn="ctr">
              <a:defRPr/>
            </a:pPr>
            <a:r>
              <a:rPr lang="en-GB" sz="2800" b="1" smtClean="0">
                <a:latin typeface="Arial Rounded MT Bold" charset="0"/>
              </a:rPr>
              <a:t> Sa iglesia ng Dios na nasa Corinto, sa makatuwid baga'y sa mga pinapagingbanal kay Cristo Jesus, na tinawag na mangagbanal, na kasama ng lahat ng mga nagsisitawag sa bawa't dako, sa pangalan ng ating Panginoong Jesucristo, na kanila at ating Panginoon.</a:t>
            </a:r>
          </a:p>
          <a:p>
            <a:pPr algn="ctr">
              <a:lnSpc>
                <a:spcPct val="100000"/>
              </a:lnSpc>
              <a:buClr>
                <a:srgbClr val="FFFFFF"/>
              </a:buClr>
              <a:buFont typeface="Arial Rounded MT Bold" charset="0"/>
              <a:buNone/>
              <a:defRPr/>
            </a:pPr>
            <a:endParaRPr lang="en-GB" sz="2800" b="1" smtClean="0">
              <a:solidFill>
                <a:srgbClr val="008080"/>
              </a:solidFill>
              <a:latin typeface="Arial Rounded MT Bold" charset="0"/>
            </a:endParaRPr>
          </a:p>
        </p:txBody>
      </p:sp>
      <p:sp>
        <p:nvSpPr>
          <p:cNvPr id="130053" name="Line 8"/>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54" name="Text Box 9"/>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130055" name="Text Box 10"/>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66571" name="Text Box 11"/>
          <p:cNvSpPr txBox="1">
            <a:spLocks noChangeArrowheads="1"/>
          </p:cNvSpPr>
          <p:nvPr/>
        </p:nvSpPr>
        <p:spPr bwMode="auto">
          <a:xfrm>
            <a:off x="1068388" y="4173538"/>
            <a:ext cx="7924800" cy="253047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latin typeface="Arial Rounded MT Bold" charset="0"/>
                <a:ea typeface="+mn-ea"/>
                <a:cs typeface="+mn-cs"/>
              </a:rPr>
              <a:t>ROMA 1:17</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latin typeface="Arial Rounded MT Bold" charset="0"/>
                <a:ea typeface="+mn-ea"/>
                <a:cs typeface="+mn-cs"/>
              </a:rPr>
              <a:t>Sapagka't dito ang katuwiran ng Dios ay nahahayag mula sa pananampalataya hanggang sa pananampalataya: gaya ng nasusulat, Nguni't ang ganap ay mabubuhay sa pamamagitan ng pananampalataya.</a:t>
            </a:r>
          </a:p>
        </p:txBody>
      </p:sp>
      <p:sp>
        <p:nvSpPr>
          <p:cNvPr id="66572" name="Text Box 12"/>
          <p:cNvSpPr txBox="1">
            <a:spLocks noChangeArrowheads="1"/>
          </p:cNvSpPr>
          <p:nvPr/>
        </p:nvSpPr>
        <p:spPr bwMode="auto">
          <a:xfrm>
            <a:off x="1573213" y="4173538"/>
            <a:ext cx="6678612" cy="173672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COLOSAS 2:10</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a:t>
            </a:r>
            <a:r>
              <a:rPr lang="en-GB" sz="2800" b="1">
                <a:latin typeface="Arial Rounded MT Bold" charset="0"/>
                <a:ea typeface="+mn-ea"/>
                <a:cs typeface="+mn-cs"/>
              </a:rPr>
              <a:t> At sa kaniya kayo'y napuspus na siyang pangulo ng lahat na pamunuan at kapangyarihan.</a:t>
            </a:r>
          </a:p>
        </p:txBody>
      </p:sp>
      <p:sp>
        <p:nvSpPr>
          <p:cNvPr id="66573" name="Text Box 13"/>
          <p:cNvSpPr txBox="1">
            <a:spLocks noChangeArrowheads="1"/>
          </p:cNvSpPr>
          <p:nvPr/>
        </p:nvSpPr>
        <p:spPr bwMode="auto">
          <a:xfrm>
            <a:off x="2076450" y="4246563"/>
            <a:ext cx="5324475" cy="213360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defRPr/>
            </a:pPr>
            <a:r>
              <a:rPr lang="en-GB" sz="2800" b="1" smtClean="0">
                <a:solidFill>
                  <a:srgbClr val="FFFFFF"/>
                </a:solidFill>
                <a:latin typeface="Arial Rounded MT Bold" charset="0"/>
              </a:rPr>
              <a:t>FILIPO 4:4</a:t>
            </a:r>
          </a:p>
          <a:p>
            <a:pPr algn="ctr">
              <a:defRPr/>
            </a:pPr>
            <a:r>
              <a:rPr lang="en-GB" sz="2800" b="1" smtClean="0">
                <a:latin typeface="Arial Rounded MT Bold" charset="0"/>
              </a:rPr>
              <a:t>  Mangagalak kayong lagi sa Panginoon: muli kong sasabihin, Mangagalak kayo</a:t>
            </a:r>
            <a:r>
              <a:rPr lang="en-GB" sz="2800" b="1" smtClean="0">
                <a:solidFill>
                  <a:srgbClr val="FFFFFF"/>
                </a:solidFill>
                <a:latin typeface="Arial Rounded MT Bold" charset="0"/>
              </a:rPr>
              <a:t>!</a:t>
            </a:r>
          </a:p>
          <a:p>
            <a:pPr>
              <a:defRPr/>
            </a:pPr>
            <a:endParaRPr lang="en-GB" sz="2800" b="1" smtClean="0">
              <a:solidFill>
                <a:srgbClr val="FFFFFF"/>
              </a:solidFill>
              <a:latin typeface="Arial Rounded MT Bold" charset="0"/>
            </a:endParaRPr>
          </a:p>
        </p:txBody>
      </p:sp>
      <p:sp>
        <p:nvSpPr>
          <p:cNvPr id="66574" name="Text Box 14"/>
          <p:cNvSpPr txBox="1">
            <a:spLocks noChangeArrowheads="1"/>
          </p:cNvSpPr>
          <p:nvPr/>
        </p:nvSpPr>
        <p:spPr bwMode="auto">
          <a:xfrm>
            <a:off x="4117975" y="752475"/>
            <a:ext cx="594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UNA: ANG MGA SULAT GALING KAY PABLO</a:t>
            </a:r>
          </a:p>
        </p:txBody>
      </p:sp>
      <p:grpSp>
        <p:nvGrpSpPr>
          <p:cNvPr id="3" name="Group 15"/>
          <p:cNvGrpSpPr>
            <a:grpSpLocks/>
          </p:cNvGrpSpPr>
          <p:nvPr/>
        </p:nvGrpSpPr>
        <p:grpSpPr bwMode="auto">
          <a:xfrm>
            <a:off x="349250" y="1349375"/>
            <a:ext cx="1736725" cy="1847850"/>
            <a:chOff x="412" y="850"/>
            <a:chExt cx="902" cy="1164"/>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98" name="Text Box 17"/>
            <p:cNvSpPr txBox="1">
              <a:spLocks noChangeArrowheads="1"/>
            </p:cNvSpPr>
            <p:nvPr/>
          </p:nvSpPr>
          <p:spPr bwMode="auto">
            <a:xfrm>
              <a:off x="470" y="873"/>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ROMAN</a:t>
              </a:r>
            </a:p>
          </p:txBody>
        </p:sp>
        <p:sp>
          <p:nvSpPr>
            <p:cNvPr id="130099" name="Text Box 18"/>
            <p:cNvSpPr txBox="1">
              <a:spLocks noChangeArrowheads="1"/>
            </p:cNvSpPr>
            <p:nvPr/>
          </p:nvSpPr>
          <p:spPr bwMode="auto">
            <a:xfrm>
              <a:off x="458" y="1047"/>
              <a:ext cx="789"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200" b="1">
                  <a:solidFill>
                    <a:srgbClr val="FFFFFF"/>
                  </a:solidFill>
                </a:rPr>
                <a:t>PAGBIBIGAY-KATARUNGAN  SA PAMAMAGITAN NG</a:t>
              </a:r>
              <a:r>
                <a:rPr lang="en-GB" sz="1200" b="1">
                  <a:solidFill>
                    <a:srgbClr val="FFFF00"/>
                  </a:solidFill>
                </a:rPr>
                <a:t> PANANALIG</a:t>
              </a:r>
            </a:p>
          </p:txBody>
        </p:sp>
        <p:sp>
          <p:nvSpPr>
            <p:cNvPr id="130100" name="Text Box 19"/>
            <p:cNvSpPr txBox="1">
              <a:spLocks noChangeArrowheads="1"/>
            </p:cNvSpPr>
            <p:nvPr/>
          </p:nvSpPr>
          <p:spPr bwMode="auto">
            <a:xfrm>
              <a:off x="412" y="178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1:17</a:t>
              </a:r>
            </a:p>
          </p:txBody>
        </p:sp>
      </p:grpSp>
      <p:grpSp>
        <p:nvGrpSpPr>
          <p:cNvPr id="4" name="Group 20"/>
          <p:cNvGrpSpPr>
            <a:grpSpLocks/>
          </p:cNvGrpSpPr>
          <p:nvPr/>
        </p:nvGrpSpPr>
        <p:grpSpPr bwMode="auto">
          <a:xfrm>
            <a:off x="5534025" y="1339850"/>
            <a:ext cx="1800225" cy="1825625"/>
            <a:chOff x="3463" y="858"/>
            <a:chExt cx="902" cy="1150"/>
          </a:xfrm>
        </p:grpSpPr>
        <p:sp>
          <p:nvSpPr>
            <p:cNvPr id="66581" name="AutoShape 21"/>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94" name="Text Box 22"/>
            <p:cNvSpPr txBox="1">
              <a:spLocks noChangeArrowheads="1"/>
            </p:cNvSpPr>
            <p:nvPr/>
          </p:nvSpPr>
          <p:spPr bwMode="auto">
            <a:xfrm>
              <a:off x="3510" y="877"/>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EFESO</a:t>
              </a:r>
            </a:p>
          </p:txBody>
        </p:sp>
        <p:sp>
          <p:nvSpPr>
            <p:cNvPr id="130095" name="Text Box 23"/>
            <p:cNvSpPr txBox="1">
              <a:spLocks noChangeArrowheads="1"/>
            </p:cNvSpPr>
            <p:nvPr/>
          </p:nvSpPr>
          <p:spPr bwMode="auto">
            <a:xfrm>
              <a:off x="3506" y="1053"/>
              <a:ext cx="789"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200" b="1">
                  <a:solidFill>
                    <a:srgbClr val="FFFFFF"/>
                  </a:solidFill>
                  <a:latin typeface="Helvetica" charset="0"/>
                </a:rPr>
                <a:t> </a:t>
              </a:r>
              <a:r>
                <a:rPr lang="en-GB" sz="1200" b="1">
                  <a:solidFill>
                    <a:srgbClr val="FFFFFF"/>
                  </a:solidFill>
                </a:rPr>
                <a:t>ANG KATAYUAN AT URI NG PAMUMUHAY NG ISANG NANINIWALA</a:t>
              </a:r>
            </a:p>
          </p:txBody>
        </p:sp>
        <p:sp>
          <p:nvSpPr>
            <p:cNvPr id="130096" name="Text Box 24"/>
            <p:cNvSpPr txBox="1">
              <a:spLocks noChangeArrowheads="1"/>
            </p:cNvSpPr>
            <p:nvPr/>
          </p:nvSpPr>
          <p:spPr bwMode="auto">
            <a:xfrm>
              <a:off x="3463" y="1777"/>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1:3</a:t>
              </a:r>
            </a:p>
          </p:txBody>
        </p:sp>
      </p:grpSp>
      <p:grpSp>
        <p:nvGrpSpPr>
          <p:cNvPr id="5" name="Group 25"/>
          <p:cNvGrpSpPr>
            <a:grpSpLocks/>
          </p:cNvGrpSpPr>
          <p:nvPr/>
        </p:nvGrpSpPr>
        <p:grpSpPr bwMode="auto">
          <a:xfrm>
            <a:off x="7126288" y="1354138"/>
            <a:ext cx="1431925" cy="1838325"/>
            <a:chOff x="4256" y="853"/>
            <a:chExt cx="902" cy="1158"/>
          </a:xfrm>
        </p:grpSpPr>
        <p:sp>
          <p:nvSpPr>
            <p:cNvPr id="66586" name="AutoShape 26"/>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90" name="Text Box 27"/>
            <p:cNvSpPr txBox="1">
              <a:spLocks noChangeArrowheads="1"/>
            </p:cNvSpPr>
            <p:nvPr/>
          </p:nvSpPr>
          <p:spPr bwMode="auto">
            <a:xfrm>
              <a:off x="4287" y="87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FILIPO</a:t>
              </a:r>
            </a:p>
          </p:txBody>
        </p:sp>
        <p:sp>
          <p:nvSpPr>
            <p:cNvPr id="130091" name="Text Box 28"/>
            <p:cNvSpPr txBox="1">
              <a:spLocks noChangeArrowheads="1"/>
            </p:cNvSpPr>
            <p:nvPr/>
          </p:nvSpPr>
          <p:spPr bwMode="auto">
            <a:xfrm>
              <a:off x="4292" y="1053"/>
              <a:ext cx="78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200" b="1">
                  <a:solidFill>
                    <a:srgbClr val="FFFFFF"/>
                  </a:solidFill>
                </a:rPr>
                <a:t>SI HESU-KRISTO AY ANG ATING KAGALAKAN</a:t>
              </a:r>
            </a:p>
          </p:txBody>
        </p:sp>
        <p:sp>
          <p:nvSpPr>
            <p:cNvPr id="130092" name="Text Box 29"/>
            <p:cNvSpPr txBox="1">
              <a:spLocks noChangeArrowheads="1"/>
            </p:cNvSpPr>
            <p:nvPr/>
          </p:nvSpPr>
          <p:spPr bwMode="auto">
            <a:xfrm>
              <a:off x="4256" y="1780"/>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4:4</a:t>
              </a:r>
            </a:p>
          </p:txBody>
        </p:sp>
      </p:grpSp>
      <p:grpSp>
        <p:nvGrpSpPr>
          <p:cNvPr id="6" name="Group 30"/>
          <p:cNvGrpSpPr>
            <a:grpSpLocks/>
          </p:cNvGrpSpPr>
          <p:nvPr/>
        </p:nvGrpSpPr>
        <p:grpSpPr bwMode="auto">
          <a:xfrm>
            <a:off x="3092450" y="1354138"/>
            <a:ext cx="1431925" cy="1838325"/>
            <a:chOff x="1921" y="853"/>
            <a:chExt cx="902" cy="1158"/>
          </a:xfrm>
        </p:grpSpPr>
        <p:sp>
          <p:nvSpPr>
            <p:cNvPr id="66591" name="AutoShape 31"/>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86" name="Text Box 32"/>
            <p:cNvSpPr txBox="1">
              <a:spLocks noChangeArrowheads="1"/>
            </p:cNvSpPr>
            <p:nvPr/>
          </p:nvSpPr>
          <p:spPr bwMode="auto">
            <a:xfrm>
              <a:off x="1980" y="884"/>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COR</a:t>
              </a:r>
            </a:p>
          </p:txBody>
        </p:sp>
        <p:sp>
          <p:nvSpPr>
            <p:cNvPr id="130087" name="Text Box 33"/>
            <p:cNvSpPr txBox="1">
              <a:spLocks noChangeArrowheads="1"/>
            </p:cNvSpPr>
            <p:nvPr/>
          </p:nvSpPr>
          <p:spPr bwMode="auto">
            <a:xfrm>
              <a:off x="1984" y="1052"/>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rPr>
                <a:t>ANG PAGIGING TUNAY NA APOSTOL NI PABLO</a:t>
              </a:r>
            </a:p>
          </p:txBody>
        </p:sp>
        <p:sp>
          <p:nvSpPr>
            <p:cNvPr id="130088" name="Text Box 34"/>
            <p:cNvSpPr txBox="1">
              <a:spLocks noChangeArrowheads="1"/>
            </p:cNvSpPr>
            <p:nvPr/>
          </p:nvSpPr>
          <p:spPr bwMode="auto">
            <a:xfrm>
              <a:off x="1921" y="1780"/>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12:9</a:t>
              </a:r>
            </a:p>
          </p:txBody>
        </p:sp>
      </p:grpSp>
      <p:grpSp>
        <p:nvGrpSpPr>
          <p:cNvPr id="7" name="Group 35"/>
          <p:cNvGrpSpPr>
            <a:grpSpLocks/>
          </p:cNvGrpSpPr>
          <p:nvPr/>
        </p:nvGrpSpPr>
        <p:grpSpPr bwMode="auto">
          <a:xfrm>
            <a:off x="4381500" y="1352550"/>
            <a:ext cx="1431925" cy="1835150"/>
            <a:chOff x="2706" y="852"/>
            <a:chExt cx="902" cy="1156"/>
          </a:xfrm>
        </p:grpSpPr>
        <p:sp>
          <p:nvSpPr>
            <p:cNvPr id="66596" name="AutoShape 36"/>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82" name="Text Box 37"/>
            <p:cNvSpPr txBox="1">
              <a:spLocks noChangeArrowheads="1"/>
            </p:cNvSpPr>
            <p:nvPr/>
          </p:nvSpPr>
          <p:spPr bwMode="auto">
            <a:xfrm>
              <a:off x="2757" y="877"/>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GALACIA</a:t>
              </a:r>
            </a:p>
          </p:txBody>
        </p:sp>
        <p:sp>
          <p:nvSpPr>
            <p:cNvPr id="130083" name="Text Box 38"/>
            <p:cNvSpPr txBox="1">
              <a:spLocks noChangeArrowheads="1"/>
            </p:cNvSpPr>
            <p:nvPr/>
          </p:nvSpPr>
          <p:spPr bwMode="auto">
            <a:xfrm>
              <a:off x="2760" y="1048"/>
              <a:ext cx="789"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rPr>
                <a:t>ANG KAPANGYARIHAN NG </a:t>
              </a:r>
              <a:r>
                <a:rPr lang="en-GB" sz="1400" b="1">
                  <a:solidFill>
                    <a:srgbClr val="FFFF00"/>
                  </a:solidFill>
                </a:rPr>
                <a:t>GRASYA</a:t>
              </a:r>
            </a:p>
            <a:p>
              <a:pPr algn="ctr">
                <a:lnSpc>
                  <a:spcPct val="100000"/>
                </a:lnSpc>
                <a:spcBef>
                  <a:spcPts val="875"/>
                </a:spcBef>
                <a:buClr>
                  <a:srgbClr val="FFFFFF"/>
                </a:buClr>
                <a:buFont typeface="Helvetica" charset="0"/>
                <a:buNone/>
              </a:pPr>
              <a:endParaRPr lang="en-GB" sz="1400" b="1">
                <a:solidFill>
                  <a:srgbClr val="FC0128"/>
                </a:solidFill>
                <a:latin typeface="Helvetica" charset="0"/>
              </a:endParaRPr>
            </a:p>
          </p:txBody>
        </p:sp>
        <p:sp>
          <p:nvSpPr>
            <p:cNvPr id="130084" name="Text Box 39"/>
            <p:cNvSpPr txBox="1">
              <a:spLocks noChangeArrowheads="1"/>
            </p:cNvSpPr>
            <p:nvPr/>
          </p:nvSpPr>
          <p:spPr bwMode="auto">
            <a:xfrm>
              <a:off x="2706" y="1777"/>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3:2</a:t>
              </a:r>
            </a:p>
          </p:txBody>
        </p:sp>
      </p:grpSp>
      <p:grpSp>
        <p:nvGrpSpPr>
          <p:cNvPr id="8" name="Group 40"/>
          <p:cNvGrpSpPr>
            <a:grpSpLocks/>
          </p:cNvGrpSpPr>
          <p:nvPr/>
        </p:nvGrpSpPr>
        <p:grpSpPr bwMode="auto">
          <a:xfrm>
            <a:off x="1860550" y="1365250"/>
            <a:ext cx="1431925" cy="1846263"/>
            <a:chOff x="1155" y="856"/>
            <a:chExt cx="902" cy="1163"/>
          </a:xfrm>
        </p:grpSpPr>
        <p:sp>
          <p:nvSpPr>
            <p:cNvPr id="66601" name="AutoShape 41"/>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78" name="Text Box 42"/>
            <p:cNvSpPr txBox="1">
              <a:spLocks noChangeArrowheads="1"/>
            </p:cNvSpPr>
            <p:nvPr/>
          </p:nvSpPr>
          <p:spPr bwMode="auto">
            <a:xfrm>
              <a:off x="1206" y="877"/>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COR</a:t>
              </a:r>
            </a:p>
          </p:txBody>
        </p:sp>
        <p:sp>
          <p:nvSpPr>
            <p:cNvPr id="130079" name="Text Box 43"/>
            <p:cNvSpPr txBox="1">
              <a:spLocks noChangeArrowheads="1"/>
            </p:cNvSpPr>
            <p:nvPr/>
          </p:nvSpPr>
          <p:spPr bwMode="auto">
            <a:xfrm>
              <a:off x="1211" y="1044"/>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rPr>
                <a:t>KRISTYANONG ASAL  SA IGLESYA</a:t>
              </a:r>
            </a:p>
          </p:txBody>
        </p:sp>
        <p:sp>
          <p:nvSpPr>
            <p:cNvPr id="130080" name="Text Box 44"/>
            <p:cNvSpPr txBox="1">
              <a:spLocks noChangeArrowheads="1"/>
            </p:cNvSpPr>
            <p:nvPr/>
          </p:nvSpPr>
          <p:spPr bwMode="auto">
            <a:xfrm>
              <a:off x="1155" y="1788"/>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a:t>
              </a:r>
            </a:p>
          </p:txBody>
        </p:sp>
      </p:grpSp>
      <p:grpSp>
        <p:nvGrpSpPr>
          <p:cNvPr id="9" name="Group 45"/>
          <p:cNvGrpSpPr>
            <a:grpSpLocks/>
          </p:cNvGrpSpPr>
          <p:nvPr/>
        </p:nvGrpSpPr>
        <p:grpSpPr bwMode="auto">
          <a:xfrm>
            <a:off x="8277225" y="1366838"/>
            <a:ext cx="1576388" cy="1824037"/>
            <a:chOff x="5006" y="861"/>
            <a:chExt cx="902" cy="1149"/>
          </a:xfrm>
        </p:grpSpPr>
        <p:sp>
          <p:nvSpPr>
            <p:cNvPr id="66606" name="AutoShape 46"/>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74" name="Text Box 47"/>
            <p:cNvSpPr txBox="1">
              <a:spLocks noChangeArrowheads="1"/>
            </p:cNvSpPr>
            <p:nvPr/>
          </p:nvSpPr>
          <p:spPr bwMode="auto">
            <a:xfrm>
              <a:off x="5064" y="877"/>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COLOSAS</a:t>
              </a:r>
            </a:p>
          </p:txBody>
        </p:sp>
        <p:sp>
          <p:nvSpPr>
            <p:cNvPr id="130075" name="Text Box 48"/>
            <p:cNvSpPr txBox="1">
              <a:spLocks noChangeArrowheads="1"/>
            </p:cNvSpPr>
            <p:nvPr/>
          </p:nvSpPr>
          <p:spPr bwMode="auto">
            <a:xfrm>
              <a:off x="5053" y="1057"/>
              <a:ext cx="789"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200" b="1">
                  <a:solidFill>
                    <a:srgbClr val="FFFFFF"/>
                  </a:solidFill>
                </a:rPr>
                <a:t>SI HESU-KRISTO: ANG ATING LUBOS NA KASAPATAN</a:t>
              </a:r>
            </a:p>
            <a:p>
              <a:pPr algn="ctr">
                <a:lnSpc>
                  <a:spcPct val="100000"/>
                </a:lnSpc>
                <a:spcBef>
                  <a:spcPts val="875"/>
                </a:spcBef>
                <a:buClr>
                  <a:srgbClr val="FFFFFF"/>
                </a:buClr>
                <a:buFont typeface="Helvetica" charset="0"/>
                <a:buNone/>
              </a:pPr>
              <a:endParaRPr lang="en-GB" sz="1200" b="1">
                <a:solidFill>
                  <a:srgbClr val="FFFFFF"/>
                </a:solidFill>
                <a:latin typeface="Helvetica" charset="0"/>
              </a:endParaRPr>
            </a:p>
          </p:txBody>
        </p:sp>
        <p:sp>
          <p:nvSpPr>
            <p:cNvPr id="130076" name="Text Box 49"/>
            <p:cNvSpPr txBox="1">
              <a:spLocks noChangeArrowheads="1"/>
            </p:cNvSpPr>
            <p:nvPr/>
          </p:nvSpPr>
          <p:spPr bwMode="auto">
            <a:xfrm>
              <a:off x="5006" y="1779"/>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2:10</a:t>
              </a:r>
            </a:p>
          </p:txBody>
        </p:sp>
      </p:grpSp>
      <p:sp>
        <p:nvSpPr>
          <p:cNvPr id="66610" name="Text Box 50"/>
          <p:cNvSpPr txBox="1">
            <a:spLocks noChangeArrowheads="1"/>
          </p:cNvSpPr>
          <p:nvPr/>
        </p:nvSpPr>
        <p:spPr bwMode="auto">
          <a:xfrm>
            <a:off x="852488" y="4318000"/>
            <a:ext cx="8553450" cy="271145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p>
            <a:pPr algn="ctr">
              <a:lnSpc>
                <a:spcPct val="100000"/>
              </a:lnSpc>
              <a:buClr>
                <a:srgbClr val="FFFFFF"/>
              </a:buClr>
              <a:buFont typeface="Arial Rounded MT Bol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a:solidFill>
                  <a:srgbClr val="FFFFFF"/>
                </a:solidFill>
                <a:latin typeface="Arial Rounded MT Bold" charset="0"/>
                <a:ea typeface="+mn-ea"/>
                <a:cs typeface="+mn-cs"/>
              </a:rPr>
              <a:t>GALACIA 3:2                                                                 </a:t>
            </a:r>
            <a:r>
              <a:rPr lang="en-GB" sz="2800" b="1">
                <a:latin typeface="Arial Rounded MT Bold" charset="0"/>
                <a:ea typeface="+mn-ea"/>
                <a:cs typeface="+mn-cs"/>
              </a:rPr>
              <a:t>Ito lamang ang ibig kong maalaman sa inyo, Tinanggap baga ninyo ang Espiritu sa pamamagitan ng mga gawang ayon sa kautusan, o sa pamamagitan ng pakikinig ng tungkol sa pananampalataya?</a:t>
            </a:r>
          </a:p>
        </p:txBody>
      </p:sp>
      <p:sp>
        <p:nvSpPr>
          <p:cNvPr id="66611" name="Oval 51"/>
          <p:cNvSpPr>
            <a:spLocks noChangeArrowheads="1"/>
          </p:cNvSpPr>
          <p:nvPr/>
        </p:nvSpPr>
        <p:spPr bwMode="auto">
          <a:xfrm>
            <a:off x="636588" y="2230438"/>
            <a:ext cx="1404937" cy="982662"/>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6612" name="Oval 52"/>
          <p:cNvSpPr>
            <a:spLocks noChangeArrowheads="1"/>
          </p:cNvSpPr>
          <p:nvPr/>
        </p:nvSpPr>
        <p:spPr bwMode="auto">
          <a:xfrm>
            <a:off x="4297363" y="2211388"/>
            <a:ext cx="1404937" cy="982662"/>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0070" name="Text Box 53"/>
          <p:cNvSpPr txBox="1">
            <a:spLocks noChangeArrowheads="1"/>
          </p:cNvSpPr>
          <p:nvPr/>
        </p:nvSpPr>
        <p:spPr bwMode="auto">
          <a:xfrm>
            <a:off x="9431338" y="6867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0071" name="Text Box 54"/>
          <p:cNvSpPr txBox="1">
            <a:spLocks noChangeArrowheads="1"/>
          </p:cNvSpPr>
          <p:nvPr/>
        </p:nvSpPr>
        <p:spPr bwMode="auto">
          <a:xfrm>
            <a:off x="92646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63</a:t>
            </a:r>
          </a:p>
        </p:txBody>
      </p:sp>
      <p:sp>
        <p:nvSpPr>
          <p:cNvPr id="130072" name="Text Box 55"/>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74"/>
                                        </p:tgtEl>
                                        <p:attrNameLst>
                                          <p:attrName>style.visibility</p:attrName>
                                        </p:attrNameLst>
                                      </p:cBhvr>
                                      <p:to>
                                        <p:strVal val="visible"/>
                                      </p:to>
                                    </p:set>
                                    <p:anim calcmode="lin" valueType="num">
                                      <p:cBhvr>
                                        <p:cTn id="7" dur="500" fill="hold"/>
                                        <p:tgtEl>
                                          <p:spTgt spid="66574"/>
                                        </p:tgtEl>
                                        <p:attrNameLst>
                                          <p:attrName>ppt_w</p:attrName>
                                        </p:attrNameLst>
                                      </p:cBhvr>
                                      <p:tavLst>
                                        <p:tav tm="100000">
                                          <p:val>
                                            <p:fltVal val="0"/>
                                          </p:val>
                                        </p:tav>
                                        <p:tav>
                                          <p:val>
                                            <p:strVal val="#ppt_w"/>
                                          </p:val>
                                        </p:tav>
                                      </p:tavLst>
                                    </p:anim>
                                    <p:anim calcmode="lin" valueType="num">
                                      <p:cBhvr>
                                        <p:cTn id="8" dur="500" fill="hold"/>
                                        <p:tgtEl>
                                          <p:spTgt spid="66574"/>
                                        </p:tgtEl>
                                        <p:attrNameLst>
                                          <p:attrName>ppt_h</p:attrName>
                                        </p:attrNameLst>
                                      </p:cBhvr>
                                      <p:tavLst>
                                        <p:tav tm="100000">
                                          <p:val>
                                            <p:fltVal val="0"/>
                                          </p:val>
                                        </p:tav>
                                        <p:tav>
                                          <p:val>
                                            <p:strVal val="#ppt_h"/>
                                          </p:val>
                                        </p:tav>
                                      </p:tavLst>
                                    </p:anim>
                                    <p:anim calcmode="lin" valueType="num">
                                      <p:cBhvr>
                                        <p:cTn id="9" dur="500" fill="hold"/>
                                        <p:tgtEl>
                                          <p:spTgt spid="66574"/>
                                        </p:tgtEl>
                                        <p:attrNameLst>
                                          <p:attrName>ppt_x</p:attrName>
                                        </p:attrNameLst>
                                      </p:cBhvr>
                                      <p:tavLst>
                                        <p:tav tm="100000">
                                          <p:val>
                                            <p:fltVal val="0.5"/>
                                          </p:val>
                                        </p:tav>
                                        <p:tav>
                                          <p:val>
                                            <p:strVal val="#ppt_x"/>
                                          </p:val>
                                        </p:tav>
                                      </p:tavLst>
                                    </p:anim>
                                    <p:anim calcmode="lin" valueType="num">
                                      <p:cBhvr>
                                        <p:cTn id="10" dur="500" fill="hold"/>
                                        <p:tgtEl>
                                          <p:spTgt spid="6657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6611"/>
                                        </p:tgtEl>
                                        <p:attrNameLst>
                                          <p:attrName>style.visibility</p:attrName>
                                        </p:attrNameLst>
                                      </p:cBhvr>
                                      <p:to>
                                        <p:strVal val="visible"/>
                                      </p:to>
                                    </p:set>
                                    <p:anim calcmode="lin" valueType="num">
                                      <p:cBhvr>
                                        <p:cTn id="22" dur="500" fill="hold"/>
                                        <p:tgtEl>
                                          <p:spTgt spid="66611"/>
                                        </p:tgtEl>
                                        <p:attrNameLst>
                                          <p:attrName>ppt_w</p:attrName>
                                        </p:attrNameLst>
                                      </p:cBhvr>
                                      <p:tavLst>
                                        <p:tav tm="100000">
                                          <p:val>
                                            <p:fltVal val="0"/>
                                          </p:val>
                                        </p:tav>
                                        <p:tav>
                                          <p:val>
                                            <p:strVal val="#ppt_w"/>
                                          </p:val>
                                        </p:tav>
                                      </p:tavLst>
                                    </p:anim>
                                    <p:anim calcmode="lin" valueType="num">
                                      <p:cBhvr>
                                        <p:cTn id="23" dur="500" fill="hold"/>
                                        <p:tgtEl>
                                          <p:spTgt spid="66611"/>
                                        </p:tgtEl>
                                        <p:attrNameLst>
                                          <p:attrName>ppt_h</p:attrName>
                                        </p:attrNameLst>
                                      </p:cBhvr>
                                      <p:tavLst>
                                        <p:tav tm="100000">
                                          <p:val>
                                            <p:fltVal val="0"/>
                                          </p:val>
                                        </p:tav>
                                        <p:tav>
                                          <p:val>
                                            <p:strVal val="#ppt_h"/>
                                          </p:val>
                                        </p:tav>
                                      </p:tavLst>
                                    </p:anim>
                                    <p:anim calcmode="lin" valueType="num">
                                      <p:cBhvr>
                                        <p:cTn id="24" dur="500" fill="hold"/>
                                        <p:tgtEl>
                                          <p:spTgt spid="66611"/>
                                        </p:tgtEl>
                                        <p:attrNameLst>
                                          <p:attrName>ppt_x</p:attrName>
                                        </p:attrNameLst>
                                      </p:cBhvr>
                                      <p:tavLst>
                                        <p:tav tm="100000">
                                          <p:val>
                                            <p:fltVal val="0.5"/>
                                          </p:val>
                                        </p:tav>
                                        <p:tav>
                                          <p:val>
                                            <p:strVal val="#ppt_x"/>
                                          </p:val>
                                        </p:tav>
                                      </p:tavLst>
                                    </p:anim>
                                    <p:anim calcmode="lin" valueType="num">
                                      <p:cBhvr>
                                        <p:cTn id="25" dur="500" fill="hold"/>
                                        <p:tgtEl>
                                          <p:spTgt spid="66611"/>
                                        </p:tgtEl>
                                        <p:attrNameLst>
                                          <p:attrName>ppt_y</p:attrName>
                                        </p:attrNameLst>
                                      </p:cBhvr>
                                      <p:tavLst>
                                        <p:tav tm="100000">
                                          <p:val>
                                            <p:fltVal val="0.5"/>
                                          </p:val>
                                        </p:tav>
                                        <p:tav>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6571"/>
                                        </p:tgtEl>
                                        <p:attrNameLst>
                                          <p:attrName>style.visibility</p:attrName>
                                        </p:attrNameLst>
                                      </p:cBhvr>
                                      <p:to>
                                        <p:strVal val="visible"/>
                                      </p:to>
                                    </p:set>
                                    <p:anim calcmode="lin" valueType="num">
                                      <p:cBhvr>
                                        <p:cTn id="29" dur="500" fill="hold"/>
                                        <p:tgtEl>
                                          <p:spTgt spid="66571"/>
                                        </p:tgtEl>
                                        <p:attrNameLst>
                                          <p:attrName>ppt_w</p:attrName>
                                        </p:attrNameLst>
                                      </p:cBhvr>
                                      <p:tavLst>
                                        <p:tav tm="100000">
                                          <p:val>
                                            <p:strVal val="2/3*#ppt_w"/>
                                          </p:val>
                                        </p:tav>
                                        <p:tav>
                                          <p:val>
                                            <p:strVal val="#ppt_w"/>
                                          </p:val>
                                        </p:tav>
                                      </p:tavLst>
                                    </p:anim>
                                    <p:anim calcmode="lin" valueType="num">
                                      <p:cBhvr>
                                        <p:cTn id="30" dur="500" fill="hold"/>
                                        <p:tgtEl>
                                          <p:spTgt spid="6657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7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100000">
                                          <p:val>
                                            <p:fltVal val="0"/>
                                          </p:val>
                                        </p:tav>
                                        <p:tav>
                                          <p:val>
                                            <p:strVal val="#ppt_w"/>
                                          </p:val>
                                        </p:tav>
                                      </p:tavLst>
                                    </p:anim>
                                    <p:anim calcmode="lin" valueType="num">
                                      <p:cBhvr>
                                        <p:cTn id="36" dur="500" fill="hold"/>
                                        <p:tgtEl>
                                          <p:spTgt spid="8"/>
                                        </p:tgtEl>
                                        <p:attrNameLst>
                                          <p:attrName>ppt_h</p:attrName>
                                        </p:attrNameLst>
                                      </p:cBhvr>
                                      <p:tavLst>
                                        <p:tav tm="100000">
                                          <p:val>
                                            <p:fltVal val="0"/>
                                          </p:val>
                                        </p:tav>
                                        <p:tav>
                                          <p:val>
                                            <p:strVal val="#ppt_h"/>
                                          </p:val>
                                        </p:tav>
                                      </p:tavLst>
                                    </p:anim>
                                    <p:anim calcmode="lin" valueType="num">
                                      <p:cBhvr>
                                        <p:cTn id="37" dur="500" fill="hold"/>
                                        <p:tgtEl>
                                          <p:spTgt spid="8"/>
                                        </p:tgtEl>
                                        <p:attrNameLst>
                                          <p:attrName>ppt_x</p:attrName>
                                        </p:attrNameLst>
                                      </p:cBhvr>
                                      <p:tavLst>
                                        <p:tav tm="100000">
                                          <p:val>
                                            <p:fltVal val="0.5"/>
                                          </p:val>
                                        </p:tav>
                                        <p:tav>
                                          <p:val>
                                            <p:strVal val="#ppt_x"/>
                                          </p:val>
                                        </p:tav>
                                      </p:tavLst>
                                    </p:anim>
                                    <p:anim calcmode="lin" valueType="num">
                                      <p:cBhvr>
                                        <p:cTn id="38" dur="500" fill="hold"/>
                                        <p:tgtEl>
                                          <p:spTgt spid="8"/>
                                        </p:tgtEl>
                                        <p:attrNameLst>
                                          <p:attrName>ppt_y</p:attrName>
                                        </p:attrNameLst>
                                      </p:cBhvr>
                                      <p:tavLst>
                                        <p:tav tm="100000">
                                          <p:val>
                                            <p:fltVal val="0.5"/>
                                          </p:val>
                                        </p:tav>
                                        <p:tav>
                                          <p:val>
                                            <p:strVal val="#ppt_y"/>
                                          </p:val>
                                        </p:tav>
                                      </p:tavLst>
                                    </p:anim>
                                  </p:childTnLst>
                                </p:cTn>
                              </p:par>
                            </p:childTnLst>
                          </p:cTn>
                        </p:par>
                        <p:par>
                          <p:cTn id="39" fill="hold" nodeType="afterGroup">
                            <p:stCondLst>
                              <p:cond delay="0"/>
                            </p:stCondLst>
                            <p:childTnLst>
                              <p:par>
                                <p:cTn id="40" presetID="23" presetClass="entr" presetSubtype="272" fill="hold" nodeType="afterEffect">
                                  <p:stCondLst>
                                    <p:cond delay="0"/>
                                  </p:stCondLst>
                                  <p:childTnLst>
                                    <p:set>
                                      <p:cBhvr>
                                        <p:cTn id="41" dur="1" fill="hold">
                                          <p:stCondLst>
                                            <p:cond delay="0"/>
                                          </p:stCondLst>
                                        </p:cTn>
                                        <p:tgtEl>
                                          <p:spTgt spid="66567"/>
                                        </p:tgtEl>
                                        <p:attrNameLst>
                                          <p:attrName>style.visibility</p:attrName>
                                        </p:attrNameLst>
                                      </p:cBhvr>
                                      <p:to>
                                        <p:strVal val="visible"/>
                                      </p:to>
                                    </p:set>
                                    <p:anim calcmode="lin" valueType="num">
                                      <p:cBhvr>
                                        <p:cTn id="42" dur="500" fill="hold"/>
                                        <p:tgtEl>
                                          <p:spTgt spid="66567"/>
                                        </p:tgtEl>
                                        <p:attrNameLst>
                                          <p:attrName>ppt_w</p:attrName>
                                        </p:attrNameLst>
                                      </p:cBhvr>
                                      <p:tavLst>
                                        <p:tav tm="100000">
                                          <p:val>
                                            <p:strVal val="2/3*#ppt_w"/>
                                          </p:val>
                                        </p:tav>
                                        <p:tav>
                                          <p:val>
                                            <p:strVal val="#ppt_w"/>
                                          </p:val>
                                        </p:tav>
                                      </p:tavLst>
                                    </p:anim>
                                    <p:anim calcmode="lin" valueType="num">
                                      <p:cBhvr>
                                        <p:cTn id="43" dur="500" fill="hold"/>
                                        <p:tgtEl>
                                          <p:spTgt spid="6656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7"/>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100000">
                                          <p:val>
                                            <p:fltVal val="0"/>
                                          </p:val>
                                        </p:tav>
                                        <p:tav>
                                          <p:val>
                                            <p:strVal val="#ppt_w"/>
                                          </p:val>
                                        </p:tav>
                                      </p:tavLst>
                                    </p:anim>
                                    <p:anim calcmode="lin" valueType="num">
                                      <p:cBhvr>
                                        <p:cTn id="49" dur="500" fill="hold"/>
                                        <p:tgtEl>
                                          <p:spTgt spid="6"/>
                                        </p:tgtEl>
                                        <p:attrNameLst>
                                          <p:attrName>ppt_h</p:attrName>
                                        </p:attrNameLst>
                                      </p:cBhvr>
                                      <p:tavLst>
                                        <p:tav tm="100000">
                                          <p:val>
                                            <p:fltVal val="0"/>
                                          </p:val>
                                        </p:tav>
                                        <p:tav>
                                          <p:val>
                                            <p:strVal val="#ppt_h"/>
                                          </p:val>
                                        </p:tav>
                                      </p:tavLst>
                                    </p:anim>
                                    <p:anim calcmode="lin" valueType="num">
                                      <p:cBhvr>
                                        <p:cTn id="50" dur="500" fill="hold"/>
                                        <p:tgtEl>
                                          <p:spTgt spid="6"/>
                                        </p:tgtEl>
                                        <p:attrNameLst>
                                          <p:attrName>ppt_x</p:attrName>
                                        </p:attrNameLst>
                                      </p:cBhvr>
                                      <p:tavLst>
                                        <p:tav tm="100000">
                                          <p:val>
                                            <p:fltVal val="0.5"/>
                                          </p:val>
                                        </p:tav>
                                        <p:tav>
                                          <p:val>
                                            <p:strVal val="#ppt_x"/>
                                          </p:val>
                                        </p:tav>
                                      </p:tavLst>
                                    </p:anim>
                                    <p:anim calcmode="lin" valueType="num">
                                      <p:cBhvr>
                                        <p:cTn id="51" dur="500" fill="hold"/>
                                        <p:tgtEl>
                                          <p:spTgt spid="6"/>
                                        </p:tgtEl>
                                        <p:attrNameLst>
                                          <p:attrName>ppt_y</p:attrName>
                                        </p:attrNameLst>
                                      </p:cBhvr>
                                      <p:tavLst>
                                        <p:tav tm="100000">
                                          <p:val>
                                            <p:fltVal val="0.5"/>
                                          </p:val>
                                        </p:tav>
                                        <p:tav>
                                          <p:val>
                                            <p:strVal val="#ppt_y"/>
                                          </p:val>
                                        </p:tav>
                                      </p:tavLst>
                                    </p:anim>
                                  </p:childTnLst>
                                </p:cTn>
                              </p:par>
                            </p:childTnLst>
                          </p:cTn>
                        </p:par>
                        <p:par>
                          <p:cTn id="52" fill="hold" nodeType="afterGroup">
                            <p:stCondLst>
                              <p:cond delay="0"/>
                            </p:stCondLst>
                            <p:childTnLst>
                              <p:par>
                                <p:cTn id="53" presetID="23" presetClass="entr" presetSubtype="272" fill="hold" nodeType="afterEffect">
                                  <p:stCondLst>
                                    <p:cond delay="0"/>
                                  </p:stCondLst>
                                  <p:childTnLst>
                                    <p:set>
                                      <p:cBhvr>
                                        <p:cTn id="54" dur="1" fill="hold">
                                          <p:stCondLst>
                                            <p:cond delay="0"/>
                                          </p:stCondLst>
                                        </p:cTn>
                                        <p:tgtEl>
                                          <p:spTgt spid="66566"/>
                                        </p:tgtEl>
                                        <p:attrNameLst>
                                          <p:attrName>style.visibility</p:attrName>
                                        </p:attrNameLst>
                                      </p:cBhvr>
                                      <p:to>
                                        <p:strVal val="visible"/>
                                      </p:to>
                                    </p:set>
                                    <p:anim calcmode="lin" valueType="num">
                                      <p:cBhvr>
                                        <p:cTn id="55" dur="500" fill="hold"/>
                                        <p:tgtEl>
                                          <p:spTgt spid="66566"/>
                                        </p:tgtEl>
                                        <p:attrNameLst>
                                          <p:attrName>ppt_w</p:attrName>
                                        </p:attrNameLst>
                                      </p:cBhvr>
                                      <p:tavLst>
                                        <p:tav tm="100000">
                                          <p:val>
                                            <p:strVal val="2/3*#ppt_w"/>
                                          </p:val>
                                        </p:tav>
                                        <p:tav>
                                          <p:val>
                                            <p:strVal val="#ppt_w"/>
                                          </p:val>
                                        </p:tav>
                                      </p:tavLst>
                                    </p:anim>
                                    <p:anim calcmode="lin" valueType="num">
                                      <p:cBhvr>
                                        <p:cTn id="56" dur="500" fill="hold"/>
                                        <p:tgtEl>
                                          <p:spTgt spid="66566"/>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528"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100000">
                                          <p:val>
                                            <p:fltVal val="0"/>
                                          </p:val>
                                        </p:tav>
                                        <p:tav>
                                          <p:val>
                                            <p:strVal val="#ppt_w"/>
                                          </p:val>
                                        </p:tav>
                                      </p:tavLst>
                                    </p:anim>
                                    <p:anim calcmode="lin" valueType="num">
                                      <p:cBhvr>
                                        <p:cTn id="62" dur="500" fill="hold"/>
                                        <p:tgtEl>
                                          <p:spTgt spid="7"/>
                                        </p:tgtEl>
                                        <p:attrNameLst>
                                          <p:attrName>ppt_h</p:attrName>
                                        </p:attrNameLst>
                                      </p:cBhvr>
                                      <p:tavLst>
                                        <p:tav tm="100000">
                                          <p:val>
                                            <p:fltVal val="0"/>
                                          </p:val>
                                        </p:tav>
                                        <p:tav>
                                          <p:val>
                                            <p:strVal val="#ppt_h"/>
                                          </p:val>
                                        </p:tav>
                                      </p:tavLst>
                                    </p:anim>
                                    <p:anim calcmode="lin" valueType="num">
                                      <p:cBhvr>
                                        <p:cTn id="63" dur="500" fill="hold"/>
                                        <p:tgtEl>
                                          <p:spTgt spid="7"/>
                                        </p:tgtEl>
                                        <p:attrNameLst>
                                          <p:attrName>ppt_x</p:attrName>
                                        </p:attrNameLst>
                                      </p:cBhvr>
                                      <p:tavLst>
                                        <p:tav tm="100000">
                                          <p:val>
                                            <p:fltVal val="0.5"/>
                                          </p:val>
                                        </p:tav>
                                        <p:tav>
                                          <p:val>
                                            <p:strVal val="#ppt_x"/>
                                          </p:val>
                                        </p:tav>
                                      </p:tavLst>
                                    </p:anim>
                                    <p:anim calcmode="lin" valueType="num">
                                      <p:cBhvr>
                                        <p:cTn id="64" dur="500" fill="hold"/>
                                        <p:tgtEl>
                                          <p:spTgt spid="7"/>
                                        </p:tgtEl>
                                        <p:attrNameLst>
                                          <p:attrName>ppt_y</p:attrName>
                                        </p:attrNameLst>
                                      </p:cBhvr>
                                      <p:tavLst>
                                        <p:tav tm="100000">
                                          <p:val>
                                            <p:fltVal val="0.5"/>
                                          </p:val>
                                        </p:tav>
                                        <p:tav>
                                          <p:val>
                                            <p:strVal val="#ppt_y"/>
                                          </p:val>
                                        </p:tav>
                                      </p:tavLst>
                                    </p:anim>
                                  </p:childTnLst>
                                </p:cTn>
                              </p:par>
                            </p:childTnLst>
                          </p:cTn>
                        </p:par>
                        <p:par>
                          <p:cTn id="65" fill="hold" nodeType="afterGroup">
                            <p:stCondLst>
                              <p:cond delay="0"/>
                            </p:stCondLst>
                            <p:childTnLst>
                              <p:par>
                                <p:cTn id="66" presetID="23" presetClass="entr" presetSubtype="528" fill="hold" grpId="0" nodeType="afterEffect">
                                  <p:stCondLst>
                                    <p:cond delay="0"/>
                                  </p:stCondLst>
                                  <p:childTnLst>
                                    <p:set>
                                      <p:cBhvr>
                                        <p:cTn id="67" dur="1" fill="hold">
                                          <p:stCondLst>
                                            <p:cond delay="0"/>
                                          </p:stCondLst>
                                        </p:cTn>
                                        <p:tgtEl>
                                          <p:spTgt spid="66612"/>
                                        </p:tgtEl>
                                        <p:attrNameLst>
                                          <p:attrName>style.visibility</p:attrName>
                                        </p:attrNameLst>
                                      </p:cBhvr>
                                      <p:to>
                                        <p:strVal val="visible"/>
                                      </p:to>
                                    </p:set>
                                    <p:anim calcmode="lin" valueType="num">
                                      <p:cBhvr>
                                        <p:cTn id="68" dur="500" fill="hold"/>
                                        <p:tgtEl>
                                          <p:spTgt spid="66612"/>
                                        </p:tgtEl>
                                        <p:attrNameLst>
                                          <p:attrName>ppt_w</p:attrName>
                                        </p:attrNameLst>
                                      </p:cBhvr>
                                      <p:tavLst>
                                        <p:tav tm="100000">
                                          <p:val>
                                            <p:fltVal val="0"/>
                                          </p:val>
                                        </p:tav>
                                        <p:tav>
                                          <p:val>
                                            <p:strVal val="#ppt_w"/>
                                          </p:val>
                                        </p:tav>
                                      </p:tavLst>
                                    </p:anim>
                                    <p:anim calcmode="lin" valueType="num">
                                      <p:cBhvr>
                                        <p:cTn id="69" dur="500" fill="hold"/>
                                        <p:tgtEl>
                                          <p:spTgt spid="66612"/>
                                        </p:tgtEl>
                                        <p:attrNameLst>
                                          <p:attrName>ppt_h</p:attrName>
                                        </p:attrNameLst>
                                      </p:cBhvr>
                                      <p:tavLst>
                                        <p:tav tm="100000">
                                          <p:val>
                                            <p:fltVal val="0"/>
                                          </p:val>
                                        </p:tav>
                                        <p:tav>
                                          <p:val>
                                            <p:strVal val="#ppt_h"/>
                                          </p:val>
                                        </p:tav>
                                      </p:tavLst>
                                    </p:anim>
                                    <p:anim calcmode="lin" valueType="num">
                                      <p:cBhvr>
                                        <p:cTn id="70" dur="500" fill="hold"/>
                                        <p:tgtEl>
                                          <p:spTgt spid="66612"/>
                                        </p:tgtEl>
                                        <p:attrNameLst>
                                          <p:attrName>ppt_x</p:attrName>
                                        </p:attrNameLst>
                                      </p:cBhvr>
                                      <p:tavLst>
                                        <p:tav tm="100000">
                                          <p:val>
                                            <p:fltVal val="0.5"/>
                                          </p:val>
                                        </p:tav>
                                        <p:tav>
                                          <p:val>
                                            <p:strVal val="#ppt_x"/>
                                          </p:val>
                                        </p:tav>
                                      </p:tavLst>
                                    </p:anim>
                                    <p:anim calcmode="lin" valueType="num">
                                      <p:cBhvr>
                                        <p:cTn id="71" dur="500" fill="hold"/>
                                        <p:tgtEl>
                                          <p:spTgt spid="66612"/>
                                        </p:tgtEl>
                                        <p:attrNameLst>
                                          <p:attrName>ppt_y</p:attrName>
                                        </p:attrNameLst>
                                      </p:cBhvr>
                                      <p:tavLst>
                                        <p:tav tm="100000">
                                          <p:val>
                                            <p:fltVal val="0.5"/>
                                          </p:val>
                                        </p:tav>
                                        <p:tav>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6610"/>
                                        </p:tgtEl>
                                        <p:attrNameLst>
                                          <p:attrName>style.visibility</p:attrName>
                                        </p:attrNameLst>
                                      </p:cBhvr>
                                      <p:to>
                                        <p:strVal val="visible"/>
                                      </p:to>
                                    </p:set>
                                    <p:anim calcmode="lin" valueType="num">
                                      <p:cBhvr>
                                        <p:cTn id="75" dur="500" fill="hold"/>
                                        <p:tgtEl>
                                          <p:spTgt spid="66610"/>
                                        </p:tgtEl>
                                        <p:attrNameLst>
                                          <p:attrName>ppt_w</p:attrName>
                                        </p:attrNameLst>
                                      </p:cBhvr>
                                      <p:tavLst>
                                        <p:tav tm="100000">
                                          <p:val>
                                            <p:strVal val="2/3*#ppt_w"/>
                                          </p:val>
                                        </p:tav>
                                        <p:tav>
                                          <p:val>
                                            <p:strVal val="#ppt_w"/>
                                          </p:val>
                                        </p:tav>
                                      </p:tavLst>
                                    </p:anim>
                                    <p:anim calcmode="lin" valueType="num">
                                      <p:cBhvr>
                                        <p:cTn id="76" dur="500" fill="hold"/>
                                        <p:tgtEl>
                                          <p:spTgt spid="6661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610"/>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100000">
                                          <p:val>
                                            <p:fltVal val="0"/>
                                          </p:val>
                                        </p:tav>
                                        <p:tav>
                                          <p:val>
                                            <p:strVal val="#ppt_w"/>
                                          </p:val>
                                        </p:tav>
                                      </p:tavLst>
                                    </p:anim>
                                    <p:anim calcmode="lin" valueType="num">
                                      <p:cBhvr>
                                        <p:cTn id="82" dur="500" fill="hold"/>
                                        <p:tgtEl>
                                          <p:spTgt spid="4"/>
                                        </p:tgtEl>
                                        <p:attrNameLst>
                                          <p:attrName>ppt_h</p:attrName>
                                        </p:attrNameLst>
                                      </p:cBhvr>
                                      <p:tavLst>
                                        <p:tav tm="100000">
                                          <p:val>
                                            <p:fltVal val="0"/>
                                          </p:val>
                                        </p:tav>
                                        <p:tav>
                                          <p:val>
                                            <p:strVal val="#ppt_h"/>
                                          </p:val>
                                        </p:tav>
                                      </p:tavLst>
                                    </p:anim>
                                    <p:anim calcmode="lin" valueType="num">
                                      <p:cBhvr>
                                        <p:cTn id="83" dur="500" fill="hold"/>
                                        <p:tgtEl>
                                          <p:spTgt spid="4"/>
                                        </p:tgtEl>
                                        <p:attrNameLst>
                                          <p:attrName>ppt_x</p:attrName>
                                        </p:attrNameLst>
                                      </p:cBhvr>
                                      <p:tavLst>
                                        <p:tav tm="100000">
                                          <p:val>
                                            <p:fltVal val="0.5"/>
                                          </p:val>
                                        </p:tav>
                                        <p:tav>
                                          <p:val>
                                            <p:strVal val="#ppt_x"/>
                                          </p:val>
                                        </p:tav>
                                      </p:tavLst>
                                    </p:anim>
                                    <p:anim calcmode="lin" valueType="num">
                                      <p:cBhvr>
                                        <p:cTn id="84" dur="500" fill="hold"/>
                                        <p:tgtEl>
                                          <p:spTgt spid="4"/>
                                        </p:tgtEl>
                                        <p:attrNameLst>
                                          <p:attrName>ppt_y</p:attrName>
                                        </p:attrNameLst>
                                      </p:cBhvr>
                                      <p:tavLst>
                                        <p:tav tm="100000">
                                          <p:val>
                                            <p:fltVal val="0.5"/>
                                          </p:val>
                                        </p:tav>
                                        <p:tav>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6565"/>
                                        </p:tgtEl>
                                        <p:attrNameLst>
                                          <p:attrName>style.visibility</p:attrName>
                                        </p:attrNameLst>
                                      </p:cBhvr>
                                      <p:to>
                                        <p:strVal val="visible"/>
                                      </p:to>
                                    </p:set>
                                    <p:anim calcmode="lin" valueType="num">
                                      <p:cBhvr>
                                        <p:cTn id="88" dur="500" fill="hold"/>
                                        <p:tgtEl>
                                          <p:spTgt spid="66565"/>
                                        </p:tgtEl>
                                        <p:attrNameLst>
                                          <p:attrName>ppt_w</p:attrName>
                                        </p:attrNameLst>
                                      </p:cBhvr>
                                      <p:tavLst>
                                        <p:tav tm="100000">
                                          <p:val>
                                            <p:strVal val="2/3*#ppt_w"/>
                                          </p:val>
                                        </p:tav>
                                        <p:tav>
                                          <p:val>
                                            <p:strVal val="#ppt_w"/>
                                          </p:val>
                                        </p:tav>
                                      </p:tavLst>
                                    </p:anim>
                                    <p:anim calcmode="lin" valueType="num">
                                      <p:cBhvr>
                                        <p:cTn id="89" dur="500" fill="hold"/>
                                        <p:tgtEl>
                                          <p:spTgt spid="6656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5"/>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100000">
                                          <p:val>
                                            <p:fltVal val="0"/>
                                          </p:val>
                                        </p:tav>
                                        <p:tav>
                                          <p:val>
                                            <p:strVal val="#ppt_w"/>
                                          </p:val>
                                        </p:tav>
                                      </p:tavLst>
                                    </p:anim>
                                    <p:anim calcmode="lin" valueType="num">
                                      <p:cBhvr>
                                        <p:cTn id="95" dur="500" fill="hold"/>
                                        <p:tgtEl>
                                          <p:spTgt spid="5"/>
                                        </p:tgtEl>
                                        <p:attrNameLst>
                                          <p:attrName>ppt_h</p:attrName>
                                        </p:attrNameLst>
                                      </p:cBhvr>
                                      <p:tavLst>
                                        <p:tav tm="100000">
                                          <p:val>
                                            <p:fltVal val="0"/>
                                          </p:val>
                                        </p:tav>
                                        <p:tav>
                                          <p:val>
                                            <p:strVal val="#ppt_h"/>
                                          </p:val>
                                        </p:tav>
                                      </p:tavLst>
                                    </p:anim>
                                    <p:anim calcmode="lin" valueType="num">
                                      <p:cBhvr>
                                        <p:cTn id="96" dur="500" fill="hold"/>
                                        <p:tgtEl>
                                          <p:spTgt spid="5"/>
                                        </p:tgtEl>
                                        <p:attrNameLst>
                                          <p:attrName>ppt_x</p:attrName>
                                        </p:attrNameLst>
                                      </p:cBhvr>
                                      <p:tavLst>
                                        <p:tav tm="100000">
                                          <p:val>
                                            <p:fltVal val="0.5"/>
                                          </p:val>
                                        </p:tav>
                                        <p:tav>
                                          <p:val>
                                            <p:strVal val="#ppt_x"/>
                                          </p:val>
                                        </p:tav>
                                      </p:tavLst>
                                    </p:anim>
                                    <p:anim calcmode="lin" valueType="num">
                                      <p:cBhvr>
                                        <p:cTn id="97" dur="500" fill="hold"/>
                                        <p:tgtEl>
                                          <p:spTgt spid="5"/>
                                        </p:tgtEl>
                                        <p:attrNameLst>
                                          <p:attrName>ppt_y</p:attrName>
                                        </p:attrNameLst>
                                      </p:cBhvr>
                                      <p:tavLst>
                                        <p:tav tm="100000">
                                          <p:val>
                                            <p:fltVal val="0.5"/>
                                          </p:val>
                                        </p:tav>
                                        <p:tav>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6573"/>
                                        </p:tgtEl>
                                        <p:attrNameLst>
                                          <p:attrName>style.visibility</p:attrName>
                                        </p:attrNameLst>
                                      </p:cBhvr>
                                      <p:to>
                                        <p:strVal val="visible"/>
                                      </p:to>
                                    </p:set>
                                    <p:anim calcmode="lin" valueType="num">
                                      <p:cBhvr>
                                        <p:cTn id="101" dur="500" fill="hold"/>
                                        <p:tgtEl>
                                          <p:spTgt spid="66573"/>
                                        </p:tgtEl>
                                        <p:attrNameLst>
                                          <p:attrName>ppt_w</p:attrName>
                                        </p:attrNameLst>
                                      </p:cBhvr>
                                      <p:tavLst>
                                        <p:tav tm="100000">
                                          <p:val>
                                            <p:strVal val="2/3*#ppt_w"/>
                                          </p:val>
                                        </p:tav>
                                        <p:tav>
                                          <p:val>
                                            <p:strVal val="#ppt_w"/>
                                          </p:val>
                                        </p:tav>
                                      </p:tavLst>
                                    </p:anim>
                                    <p:anim calcmode="lin" valueType="num">
                                      <p:cBhvr>
                                        <p:cTn id="102" dur="500" fill="hold"/>
                                        <p:tgtEl>
                                          <p:spTgt spid="6657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73"/>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100000">
                                          <p:val>
                                            <p:fltVal val="0"/>
                                          </p:val>
                                        </p:tav>
                                        <p:tav>
                                          <p:val>
                                            <p:strVal val="#ppt_w"/>
                                          </p:val>
                                        </p:tav>
                                      </p:tavLst>
                                    </p:anim>
                                    <p:anim calcmode="lin" valueType="num">
                                      <p:cBhvr>
                                        <p:cTn id="108" dur="500" fill="hold"/>
                                        <p:tgtEl>
                                          <p:spTgt spid="9"/>
                                        </p:tgtEl>
                                        <p:attrNameLst>
                                          <p:attrName>ppt_h</p:attrName>
                                        </p:attrNameLst>
                                      </p:cBhvr>
                                      <p:tavLst>
                                        <p:tav tm="100000">
                                          <p:val>
                                            <p:fltVal val="0"/>
                                          </p:val>
                                        </p:tav>
                                        <p:tav>
                                          <p:val>
                                            <p:strVal val="#ppt_h"/>
                                          </p:val>
                                        </p:tav>
                                      </p:tavLst>
                                    </p:anim>
                                    <p:anim calcmode="lin" valueType="num">
                                      <p:cBhvr>
                                        <p:cTn id="109" dur="500" fill="hold"/>
                                        <p:tgtEl>
                                          <p:spTgt spid="9"/>
                                        </p:tgtEl>
                                        <p:attrNameLst>
                                          <p:attrName>ppt_x</p:attrName>
                                        </p:attrNameLst>
                                      </p:cBhvr>
                                      <p:tavLst>
                                        <p:tav tm="100000">
                                          <p:val>
                                            <p:fltVal val="0.5"/>
                                          </p:val>
                                        </p:tav>
                                        <p:tav>
                                          <p:val>
                                            <p:strVal val="#ppt_x"/>
                                          </p:val>
                                        </p:tav>
                                      </p:tavLst>
                                    </p:anim>
                                    <p:anim calcmode="lin" valueType="num">
                                      <p:cBhvr>
                                        <p:cTn id="110" dur="500" fill="hold"/>
                                        <p:tgtEl>
                                          <p:spTgt spid="9"/>
                                        </p:tgtEl>
                                        <p:attrNameLst>
                                          <p:attrName>ppt_y</p:attrName>
                                        </p:attrNameLst>
                                      </p:cBhvr>
                                      <p:tavLst>
                                        <p:tav tm="100000">
                                          <p:val>
                                            <p:fltVal val="0.5"/>
                                          </p:val>
                                        </p:tav>
                                        <p:tav>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6572"/>
                                        </p:tgtEl>
                                        <p:attrNameLst>
                                          <p:attrName>style.visibility</p:attrName>
                                        </p:attrNameLst>
                                      </p:cBhvr>
                                      <p:to>
                                        <p:strVal val="visible"/>
                                      </p:to>
                                    </p:set>
                                    <p:anim calcmode="lin" valueType="num">
                                      <p:cBhvr>
                                        <p:cTn id="114" dur="500" fill="hold"/>
                                        <p:tgtEl>
                                          <p:spTgt spid="66572"/>
                                        </p:tgtEl>
                                        <p:attrNameLst>
                                          <p:attrName>ppt_w</p:attrName>
                                        </p:attrNameLst>
                                      </p:cBhvr>
                                      <p:tavLst>
                                        <p:tav tm="100000">
                                          <p:val>
                                            <p:strVal val="2/3*#ppt_w"/>
                                          </p:val>
                                        </p:tav>
                                        <p:tav>
                                          <p:val>
                                            <p:strVal val="#ppt_w"/>
                                          </p:val>
                                        </p:tav>
                                      </p:tavLst>
                                    </p:anim>
                                    <p:anim calcmode="lin" valueType="num">
                                      <p:cBhvr>
                                        <p:cTn id="115" dur="500" fill="hold"/>
                                        <p:tgtEl>
                                          <p:spTgt spid="6657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1" grpId="0" animBg="1"/>
      <p:bldP spid="666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132098" name="Line 8"/>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099" name="Text Box 9"/>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132100" name="Text Box 10"/>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2101" name="Text Box 14"/>
          <p:cNvSpPr txBox="1">
            <a:spLocks noChangeArrowheads="1"/>
          </p:cNvSpPr>
          <p:nvPr/>
        </p:nvSpPr>
        <p:spPr bwMode="auto">
          <a:xfrm>
            <a:off x="4117975" y="752475"/>
            <a:ext cx="594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UNA: ANG MGA SULAT GALING KAY PABLO</a:t>
            </a:r>
          </a:p>
        </p:txBody>
      </p:sp>
      <p:grpSp>
        <p:nvGrpSpPr>
          <p:cNvPr id="132102" name="Group 15"/>
          <p:cNvGrpSpPr>
            <a:grpSpLocks/>
          </p:cNvGrpSpPr>
          <p:nvPr/>
        </p:nvGrpSpPr>
        <p:grpSpPr bwMode="auto">
          <a:xfrm>
            <a:off x="-152400" y="1365250"/>
            <a:ext cx="2085975" cy="1847850"/>
            <a:chOff x="412" y="850"/>
            <a:chExt cx="902" cy="1164"/>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76" name="Text Box 17"/>
            <p:cNvSpPr txBox="1">
              <a:spLocks noChangeArrowheads="1"/>
            </p:cNvSpPr>
            <p:nvPr/>
          </p:nvSpPr>
          <p:spPr bwMode="auto">
            <a:xfrm>
              <a:off x="470" y="873"/>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ROMA</a:t>
              </a:r>
            </a:p>
          </p:txBody>
        </p:sp>
        <p:sp>
          <p:nvSpPr>
            <p:cNvPr id="132177" name="Text Box 18"/>
            <p:cNvSpPr txBox="1">
              <a:spLocks noChangeArrowheads="1"/>
            </p:cNvSpPr>
            <p:nvPr/>
          </p:nvSpPr>
          <p:spPr bwMode="auto">
            <a:xfrm>
              <a:off x="458" y="104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PAGBIBIGAY-KATARUNGAN  SA PAMAMAGITAN NG</a:t>
              </a:r>
              <a:r>
                <a:rPr lang="en-GB" sz="1400" b="1">
                  <a:solidFill>
                    <a:srgbClr val="FFFF00"/>
                  </a:solidFill>
                  <a:latin typeface="Helvetica" charset="0"/>
                </a:rPr>
                <a:t> </a:t>
              </a:r>
              <a:r>
                <a:rPr lang="en-GB" sz="1400" b="1">
                  <a:solidFill>
                    <a:srgbClr val="FF3300"/>
                  </a:solidFill>
                  <a:latin typeface="Helvetica" charset="0"/>
                </a:rPr>
                <a:t>PANANALIG</a:t>
              </a:r>
            </a:p>
          </p:txBody>
        </p:sp>
        <p:sp>
          <p:nvSpPr>
            <p:cNvPr id="132178" name="Text Box 19"/>
            <p:cNvSpPr txBox="1">
              <a:spLocks noChangeArrowheads="1"/>
            </p:cNvSpPr>
            <p:nvPr/>
          </p:nvSpPr>
          <p:spPr bwMode="auto">
            <a:xfrm>
              <a:off x="412" y="178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1:17</a:t>
              </a:r>
            </a:p>
          </p:txBody>
        </p:sp>
      </p:grpSp>
      <p:sp>
        <p:nvSpPr>
          <p:cNvPr id="66581" name="AutoShape 21"/>
          <p:cNvSpPr>
            <a:spLocks noChangeArrowheads="1"/>
          </p:cNvSpPr>
          <p:nvPr/>
        </p:nvSpPr>
        <p:spPr bwMode="auto">
          <a:xfrm>
            <a:off x="5676900" y="1362075"/>
            <a:ext cx="1368425" cy="139700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132104" name="Group 22"/>
          <p:cNvGrpSpPr>
            <a:grpSpLocks/>
          </p:cNvGrpSpPr>
          <p:nvPr/>
        </p:nvGrpSpPr>
        <p:grpSpPr bwMode="auto">
          <a:xfrm>
            <a:off x="5605463" y="1365250"/>
            <a:ext cx="1476375" cy="1822450"/>
            <a:chOff x="3531" y="860"/>
            <a:chExt cx="930" cy="1148"/>
          </a:xfrm>
        </p:grpSpPr>
        <p:sp>
          <p:nvSpPr>
            <p:cNvPr id="132172" name="Text Box 22"/>
            <p:cNvSpPr txBox="1">
              <a:spLocks noChangeArrowheads="1"/>
            </p:cNvSpPr>
            <p:nvPr/>
          </p:nvSpPr>
          <p:spPr bwMode="auto">
            <a:xfrm>
              <a:off x="3578" y="86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EFESO</a:t>
              </a:r>
            </a:p>
          </p:txBody>
        </p:sp>
        <p:sp>
          <p:nvSpPr>
            <p:cNvPr id="132173" name="Text Box 23"/>
            <p:cNvSpPr txBox="1">
              <a:spLocks noChangeArrowheads="1"/>
            </p:cNvSpPr>
            <p:nvPr/>
          </p:nvSpPr>
          <p:spPr bwMode="auto">
            <a:xfrm>
              <a:off x="3581" y="951"/>
              <a:ext cx="88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 ANG KATAYUAN AT URI NG PAMUMUHAY NG ISANG NANINIWALA </a:t>
              </a:r>
            </a:p>
          </p:txBody>
        </p:sp>
        <p:sp>
          <p:nvSpPr>
            <p:cNvPr id="132174" name="Text Box 24"/>
            <p:cNvSpPr txBox="1">
              <a:spLocks noChangeArrowheads="1"/>
            </p:cNvSpPr>
            <p:nvPr/>
          </p:nvSpPr>
          <p:spPr bwMode="auto">
            <a:xfrm>
              <a:off x="3531" y="1777"/>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1:3</a:t>
              </a:r>
            </a:p>
          </p:txBody>
        </p:sp>
      </p:grpSp>
      <p:grpSp>
        <p:nvGrpSpPr>
          <p:cNvPr id="132105" name="Group 26"/>
          <p:cNvGrpSpPr>
            <a:grpSpLocks/>
          </p:cNvGrpSpPr>
          <p:nvPr/>
        </p:nvGrpSpPr>
        <p:grpSpPr bwMode="auto">
          <a:xfrm>
            <a:off x="6973888" y="1365250"/>
            <a:ext cx="1584325" cy="1838325"/>
            <a:chOff x="4393" y="860"/>
            <a:chExt cx="998" cy="1158"/>
          </a:xfrm>
        </p:grpSpPr>
        <p:sp>
          <p:nvSpPr>
            <p:cNvPr id="66586" name="AutoShape 26"/>
            <p:cNvSpPr>
              <a:spLocks noChangeArrowheads="1"/>
            </p:cNvSpPr>
            <p:nvPr/>
          </p:nvSpPr>
          <p:spPr bwMode="auto">
            <a:xfrm>
              <a:off x="4486" y="860"/>
              <a:ext cx="738"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69" name="Text Box 27"/>
            <p:cNvSpPr txBox="1">
              <a:spLocks noChangeArrowheads="1"/>
            </p:cNvSpPr>
            <p:nvPr/>
          </p:nvSpPr>
          <p:spPr bwMode="auto">
            <a:xfrm>
              <a:off x="4427" y="877"/>
              <a:ext cx="8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FILIPO</a:t>
              </a:r>
            </a:p>
          </p:txBody>
        </p:sp>
        <p:sp>
          <p:nvSpPr>
            <p:cNvPr id="132170" name="Text Box 28"/>
            <p:cNvSpPr txBox="1">
              <a:spLocks noChangeArrowheads="1"/>
            </p:cNvSpPr>
            <p:nvPr/>
          </p:nvSpPr>
          <p:spPr bwMode="auto">
            <a:xfrm>
              <a:off x="4433" y="1060"/>
              <a:ext cx="87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AY ANG ATING KAGALAKAN</a:t>
              </a:r>
            </a:p>
          </p:txBody>
        </p:sp>
        <p:sp>
          <p:nvSpPr>
            <p:cNvPr id="132171" name="Text Box 29"/>
            <p:cNvSpPr txBox="1">
              <a:spLocks noChangeArrowheads="1"/>
            </p:cNvSpPr>
            <p:nvPr/>
          </p:nvSpPr>
          <p:spPr bwMode="auto">
            <a:xfrm>
              <a:off x="4393" y="1787"/>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4:4</a:t>
              </a:r>
            </a:p>
          </p:txBody>
        </p:sp>
      </p:grpSp>
      <p:grpSp>
        <p:nvGrpSpPr>
          <p:cNvPr id="132106" name="Group 31"/>
          <p:cNvGrpSpPr>
            <a:grpSpLocks/>
          </p:cNvGrpSpPr>
          <p:nvPr/>
        </p:nvGrpSpPr>
        <p:grpSpPr bwMode="auto">
          <a:xfrm>
            <a:off x="3013075" y="1354138"/>
            <a:ext cx="1612900" cy="1873250"/>
            <a:chOff x="1898" y="853"/>
            <a:chExt cx="1016" cy="1180"/>
          </a:xfrm>
        </p:grpSpPr>
        <p:sp>
          <p:nvSpPr>
            <p:cNvPr id="66591" name="AutoShape 31"/>
            <p:cNvSpPr>
              <a:spLocks noChangeArrowheads="1"/>
            </p:cNvSpPr>
            <p:nvPr/>
          </p:nvSpPr>
          <p:spPr bwMode="auto">
            <a:xfrm>
              <a:off x="1988" y="853"/>
              <a:ext cx="752"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65" name="Text Box 32"/>
            <p:cNvSpPr txBox="1">
              <a:spLocks noChangeArrowheads="1"/>
            </p:cNvSpPr>
            <p:nvPr/>
          </p:nvSpPr>
          <p:spPr bwMode="auto">
            <a:xfrm>
              <a:off x="1964" y="906"/>
              <a:ext cx="8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COR</a:t>
              </a:r>
            </a:p>
          </p:txBody>
        </p:sp>
        <p:sp>
          <p:nvSpPr>
            <p:cNvPr id="132166" name="Text Box 33"/>
            <p:cNvSpPr txBox="1">
              <a:spLocks noChangeArrowheads="1"/>
            </p:cNvSpPr>
            <p:nvPr/>
          </p:nvSpPr>
          <p:spPr bwMode="auto">
            <a:xfrm>
              <a:off x="1969" y="1019"/>
              <a:ext cx="8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PAGIGING TUNAY NA APOSTOL NI PABLO</a:t>
              </a:r>
            </a:p>
          </p:txBody>
        </p:sp>
        <p:sp>
          <p:nvSpPr>
            <p:cNvPr id="132167" name="Text Box 34"/>
            <p:cNvSpPr txBox="1">
              <a:spLocks noChangeArrowheads="1"/>
            </p:cNvSpPr>
            <p:nvPr/>
          </p:nvSpPr>
          <p:spPr bwMode="auto">
            <a:xfrm>
              <a:off x="1898" y="1802"/>
              <a:ext cx="10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12:9</a:t>
              </a:r>
            </a:p>
          </p:txBody>
        </p:sp>
      </p:grpSp>
      <p:grpSp>
        <p:nvGrpSpPr>
          <p:cNvPr id="132107" name="Group 36"/>
          <p:cNvGrpSpPr>
            <a:grpSpLocks/>
          </p:cNvGrpSpPr>
          <p:nvPr/>
        </p:nvGrpSpPr>
        <p:grpSpPr bwMode="auto">
          <a:xfrm>
            <a:off x="4318000" y="1365250"/>
            <a:ext cx="1431925" cy="1835150"/>
            <a:chOff x="2720" y="860"/>
            <a:chExt cx="902" cy="1156"/>
          </a:xfrm>
        </p:grpSpPr>
        <p:sp>
          <p:nvSpPr>
            <p:cNvPr id="66596" name="AutoShape 36"/>
            <p:cNvSpPr>
              <a:spLocks noChangeArrowheads="1"/>
            </p:cNvSpPr>
            <p:nvPr/>
          </p:nvSpPr>
          <p:spPr bwMode="auto">
            <a:xfrm>
              <a:off x="2820" y="86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61" name="Text Box 37"/>
            <p:cNvSpPr txBox="1">
              <a:spLocks noChangeArrowheads="1"/>
            </p:cNvSpPr>
            <p:nvPr/>
          </p:nvSpPr>
          <p:spPr bwMode="auto">
            <a:xfrm>
              <a:off x="2771" y="885"/>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GALACIA</a:t>
              </a:r>
            </a:p>
          </p:txBody>
        </p:sp>
        <p:sp>
          <p:nvSpPr>
            <p:cNvPr id="132162" name="Text Box 38"/>
            <p:cNvSpPr txBox="1">
              <a:spLocks noChangeArrowheads="1"/>
            </p:cNvSpPr>
            <p:nvPr/>
          </p:nvSpPr>
          <p:spPr bwMode="auto">
            <a:xfrm>
              <a:off x="2774" y="1056"/>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KAPANGYARIHAN NG </a:t>
              </a:r>
              <a:r>
                <a:rPr lang="en-GB" sz="1400" b="1">
                  <a:solidFill>
                    <a:srgbClr val="FF3300"/>
                  </a:solidFill>
                  <a:latin typeface="Helvetica" charset="0"/>
                </a:rPr>
                <a:t>GRASYA</a:t>
              </a:r>
            </a:p>
          </p:txBody>
        </p:sp>
        <p:sp>
          <p:nvSpPr>
            <p:cNvPr id="132163" name="Text Box 39"/>
            <p:cNvSpPr txBox="1">
              <a:spLocks noChangeArrowheads="1"/>
            </p:cNvSpPr>
            <p:nvPr/>
          </p:nvSpPr>
          <p:spPr bwMode="auto">
            <a:xfrm>
              <a:off x="2720" y="178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3:2</a:t>
              </a:r>
            </a:p>
          </p:txBody>
        </p:sp>
      </p:grpSp>
      <p:grpSp>
        <p:nvGrpSpPr>
          <p:cNvPr id="132108" name="Group 41"/>
          <p:cNvGrpSpPr>
            <a:grpSpLocks/>
          </p:cNvGrpSpPr>
          <p:nvPr/>
        </p:nvGrpSpPr>
        <p:grpSpPr bwMode="auto">
          <a:xfrm>
            <a:off x="1500188" y="1365250"/>
            <a:ext cx="1657350" cy="1846263"/>
            <a:chOff x="945" y="860"/>
            <a:chExt cx="1044" cy="1163"/>
          </a:xfrm>
        </p:grpSpPr>
        <p:sp>
          <p:nvSpPr>
            <p:cNvPr id="66601" name="AutoShape 41"/>
            <p:cNvSpPr>
              <a:spLocks noChangeArrowheads="1"/>
            </p:cNvSpPr>
            <p:nvPr/>
          </p:nvSpPr>
          <p:spPr bwMode="auto">
            <a:xfrm>
              <a:off x="1075" y="860"/>
              <a:ext cx="823"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57" name="Text Box 42"/>
            <p:cNvSpPr txBox="1">
              <a:spLocks noChangeArrowheads="1"/>
            </p:cNvSpPr>
            <p:nvPr/>
          </p:nvSpPr>
          <p:spPr bwMode="auto">
            <a:xfrm>
              <a:off x="1003" y="881"/>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COR</a:t>
              </a:r>
            </a:p>
          </p:txBody>
        </p:sp>
        <p:sp>
          <p:nvSpPr>
            <p:cNvPr id="132158" name="Text Box 43"/>
            <p:cNvSpPr txBox="1">
              <a:spLocks noChangeArrowheads="1"/>
            </p:cNvSpPr>
            <p:nvPr/>
          </p:nvSpPr>
          <p:spPr bwMode="auto">
            <a:xfrm>
              <a:off x="1008" y="1048"/>
              <a:ext cx="98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KRISTYANONG ASAL  SA IGLESYA</a:t>
              </a:r>
            </a:p>
          </p:txBody>
        </p:sp>
        <p:sp>
          <p:nvSpPr>
            <p:cNvPr id="132159" name="Text Box 44"/>
            <p:cNvSpPr txBox="1">
              <a:spLocks noChangeArrowheads="1"/>
            </p:cNvSpPr>
            <p:nvPr/>
          </p:nvSpPr>
          <p:spPr bwMode="auto">
            <a:xfrm>
              <a:off x="945" y="1792"/>
              <a:ext cx="10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a:t>
              </a:r>
            </a:p>
          </p:txBody>
        </p:sp>
      </p:grpSp>
      <p:grpSp>
        <p:nvGrpSpPr>
          <p:cNvPr id="132109" name="Group 46"/>
          <p:cNvGrpSpPr>
            <a:grpSpLocks/>
          </p:cNvGrpSpPr>
          <p:nvPr/>
        </p:nvGrpSpPr>
        <p:grpSpPr bwMode="auto">
          <a:xfrm>
            <a:off x="8137525" y="1365250"/>
            <a:ext cx="2005013" cy="1824038"/>
            <a:chOff x="5126" y="860"/>
            <a:chExt cx="1263" cy="1149"/>
          </a:xfrm>
        </p:grpSpPr>
        <p:sp>
          <p:nvSpPr>
            <p:cNvPr id="66606" name="AutoShape 46"/>
            <p:cNvSpPr>
              <a:spLocks noChangeArrowheads="1"/>
            </p:cNvSpPr>
            <p:nvPr/>
          </p:nvSpPr>
          <p:spPr bwMode="auto">
            <a:xfrm>
              <a:off x="5281" y="860"/>
              <a:ext cx="934"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53" name="Text Box 47"/>
            <p:cNvSpPr txBox="1">
              <a:spLocks noChangeArrowheads="1"/>
            </p:cNvSpPr>
            <p:nvPr/>
          </p:nvSpPr>
          <p:spPr bwMode="auto">
            <a:xfrm>
              <a:off x="5207" y="876"/>
              <a:ext cx="11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COLOSSAS</a:t>
              </a:r>
            </a:p>
          </p:txBody>
        </p:sp>
        <p:sp>
          <p:nvSpPr>
            <p:cNvPr id="132154" name="Text Box 48"/>
            <p:cNvSpPr txBox="1">
              <a:spLocks noChangeArrowheads="1"/>
            </p:cNvSpPr>
            <p:nvPr/>
          </p:nvSpPr>
          <p:spPr bwMode="auto">
            <a:xfrm>
              <a:off x="5192" y="1056"/>
              <a:ext cx="110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ANG ATING LUBOS NA KASAPATAN</a:t>
              </a:r>
            </a:p>
          </p:txBody>
        </p:sp>
        <p:sp>
          <p:nvSpPr>
            <p:cNvPr id="132155" name="Text Box 49"/>
            <p:cNvSpPr txBox="1">
              <a:spLocks noChangeArrowheads="1"/>
            </p:cNvSpPr>
            <p:nvPr/>
          </p:nvSpPr>
          <p:spPr bwMode="auto">
            <a:xfrm>
              <a:off x="5126" y="1778"/>
              <a:ext cx="12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2:10</a:t>
              </a:r>
            </a:p>
          </p:txBody>
        </p:sp>
      </p:grpSp>
      <p:sp>
        <p:nvSpPr>
          <p:cNvPr id="66611" name="Oval 51"/>
          <p:cNvSpPr>
            <a:spLocks noChangeArrowheads="1"/>
          </p:cNvSpPr>
          <p:nvPr/>
        </p:nvSpPr>
        <p:spPr bwMode="auto">
          <a:xfrm>
            <a:off x="276225" y="2157413"/>
            <a:ext cx="1476375" cy="1079500"/>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6612" name="Oval 52"/>
          <p:cNvSpPr>
            <a:spLocks noChangeArrowheads="1"/>
          </p:cNvSpPr>
          <p:nvPr/>
        </p:nvSpPr>
        <p:spPr bwMode="auto">
          <a:xfrm>
            <a:off x="4452938" y="2211388"/>
            <a:ext cx="1296987" cy="982662"/>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12" name="Text Box 53"/>
          <p:cNvSpPr txBox="1">
            <a:spLocks noChangeArrowheads="1"/>
          </p:cNvSpPr>
          <p:nvPr/>
        </p:nvSpPr>
        <p:spPr bwMode="auto">
          <a:xfrm>
            <a:off x="9431338" y="6867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2113" name="Text Box 54"/>
          <p:cNvSpPr txBox="1">
            <a:spLocks noChangeArrowheads="1"/>
          </p:cNvSpPr>
          <p:nvPr/>
        </p:nvSpPr>
        <p:spPr bwMode="auto">
          <a:xfrm>
            <a:off x="92646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63</a:t>
            </a:r>
          </a:p>
        </p:txBody>
      </p:sp>
      <p:sp>
        <p:nvSpPr>
          <p:cNvPr id="132114" name="Text Box 55"/>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7</a:t>
            </a:r>
          </a:p>
        </p:txBody>
      </p:sp>
      <p:grpSp>
        <p:nvGrpSpPr>
          <p:cNvPr id="10" name="Group 43"/>
          <p:cNvGrpSpPr>
            <a:grpSpLocks/>
          </p:cNvGrpSpPr>
          <p:nvPr/>
        </p:nvGrpSpPr>
        <p:grpSpPr bwMode="auto">
          <a:xfrm>
            <a:off x="-84138" y="3497263"/>
            <a:ext cx="1665288" cy="1825625"/>
            <a:chOff x="398" y="2203"/>
            <a:chExt cx="902" cy="1150"/>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49" name="Text Box 45"/>
            <p:cNvSpPr txBox="1">
              <a:spLocks noChangeArrowheads="1"/>
            </p:cNvSpPr>
            <p:nvPr/>
          </p:nvSpPr>
          <p:spPr bwMode="auto">
            <a:xfrm>
              <a:off x="459" y="2228"/>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TESALONICA</a:t>
              </a:r>
            </a:p>
          </p:txBody>
        </p:sp>
        <p:sp>
          <p:nvSpPr>
            <p:cNvPr id="132150" name="Text Box 46"/>
            <p:cNvSpPr txBox="1">
              <a:spLocks noChangeArrowheads="1"/>
            </p:cNvSpPr>
            <p:nvPr/>
          </p:nvSpPr>
          <p:spPr bwMode="auto">
            <a:xfrm>
              <a:off x="464" y="2473"/>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MGA PANGYAYARI SA HULING MGA ARAW</a:t>
              </a:r>
            </a:p>
          </p:txBody>
        </p:sp>
        <p:sp>
          <p:nvSpPr>
            <p:cNvPr id="132151" name="Text Box 47"/>
            <p:cNvSpPr txBox="1">
              <a:spLocks noChangeArrowheads="1"/>
            </p:cNvSpPr>
            <p:nvPr/>
          </p:nvSpPr>
          <p:spPr bwMode="auto">
            <a:xfrm>
              <a:off x="398"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1:10</a:t>
              </a:r>
            </a:p>
          </p:txBody>
        </p:sp>
      </p:grpSp>
      <p:grpSp>
        <p:nvGrpSpPr>
          <p:cNvPr id="11" name="Group 48"/>
          <p:cNvGrpSpPr>
            <a:grpSpLocks/>
          </p:cNvGrpSpPr>
          <p:nvPr/>
        </p:nvGrpSpPr>
        <p:grpSpPr bwMode="auto">
          <a:xfrm>
            <a:off x="1212850" y="3506788"/>
            <a:ext cx="1728788" cy="1819275"/>
            <a:chOff x="1149" y="2209"/>
            <a:chExt cx="902" cy="1146"/>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45" name="Text Box 50"/>
            <p:cNvSpPr txBox="1">
              <a:spLocks noChangeArrowheads="1"/>
            </p:cNvSpPr>
            <p:nvPr/>
          </p:nvSpPr>
          <p:spPr bwMode="auto">
            <a:xfrm>
              <a:off x="1211"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TESALONICA</a:t>
              </a:r>
            </a:p>
          </p:txBody>
        </p:sp>
        <p:sp>
          <p:nvSpPr>
            <p:cNvPr id="132146" name="Text Box 51"/>
            <p:cNvSpPr txBox="1">
              <a:spLocks noChangeArrowheads="1"/>
            </p:cNvSpPr>
            <p:nvPr/>
          </p:nvSpPr>
          <p:spPr bwMode="auto">
            <a:xfrm>
              <a:off x="1205" y="2436"/>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PAGBABALIK NG PANGINOONG HESUS</a:t>
              </a:r>
            </a:p>
          </p:txBody>
        </p:sp>
        <p:sp>
          <p:nvSpPr>
            <p:cNvPr id="132147" name="Text Box 52"/>
            <p:cNvSpPr txBox="1">
              <a:spLocks noChangeArrowheads="1"/>
            </p:cNvSpPr>
            <p:nvPr/>
          </p:nvSpPr>
          <p:spPr bwMode="auto">
            <a:xfrm>
              <a:off x="1149" y="3124"/>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1:6</a:t>
              </a:r>
            </a:p>
          </p:txBody>
        </p:sp>
      </p:grpSp>
      <p:grpSp>
        <p:nvGrpSpPr>
          <p:cNvPr id="12" name="Group 53"/>
          <p:cNvGrpSpPr>
            <a:grpSpLocks/>
          </p:cNvGrpSpPr>
          <p:nvPr/>
        </p:nvGrpSpPr>
        <p:grpSpPr bwMode="auto">
          <a:xfrm>
            <a:off x="2660650" y="3509963"/>
            <a:ext cx="1576388" cy="1816100"/>
            <a:chOff x="1940" y="2197"/>
            <a:chExt cx="902" cy="1144"/>
          </a:xfrm>
        </p:grpSpPr>
        <p:sp>
          <p:nvSpPr>
            <p:cNvPr id="67638" name="AutoShape 54"/>
            <p:cNvSpPr>
              <a:spLocks noChangeArrowheads="1"/>
            </p:cNvSpPr>
            <p:nvPr/>
          </p:nvSpPr>
          <p:spPr bwMode="auto">
            <a:xfrm>
              <a:off x="2044" y="2197"/>
              <a:ext cx="669"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41" name="Text Box 55"/>
            <p:cNvSpPr txBox="1">
              <a:spLocks noChangeArrowheads="1"/>
            </p:cNvSpPr>
            <p:nvPr/>
          </p:nvSpPr>
          <p:spPr bwMode="auto">
            <a:xfrm>
              <a:off x="1983" y="241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WASTONG TUNTUNIN NG IGLESYA</a:t>
              </a:r>
            </a:p>
          </p:txBody>
        </p:sp>
        <p:sp>
          <p:nvSpPr>
            <p:cNvPr id="132142" name="Text Box 56"/>
            <p:cNvSpPr txBox="1">
              <a:spLocks noChangeArrowheads="1"/>
            </p:cNvSpPr>
            <p:nvPr/>
          </p:nvSpPr>
          <p:spPr bwMode="auto">
            <a:xfrm>
              <a:off x="1992" y="223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SANTIAGO</a:t>
              </a:r>
            </a:p>
          </p:txBody>
        </p:sp>
        <p:sp>
          <p:nvSpPr>
            <p:cNvPr id="132143" name="Text Box 57"/>
            <p:cNvSpPr txBox="1">
              <a:spLocks noChangeArrowheads="1"/>
            </p:cNvSpPr>
            <p:nvPr/>
          </p:nvSpPr>
          <p:spPr bwMode="auto">
            <a:xfrm>
              <a:off x="1940" y="3110"/>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2:8</a:t>
              </a:r>
            </a:p>
          </p:txBody>
        </p:sp>
      </p:grpSp>
      <p:grpSp>
        <p:nvGrpSpPr>
          <p:cNvPr id="13" name="Group 58"/>
          <p:cNvGrpSpPr>
            <a:grpSpLocks/>
          </p:cNvGrpSpPr>
          <p:nvPr/>
        </p:nvGrpSpPr>
        <p:grpSpPr bwMode="auto">
          <a:xfrm>
            <a:off x="3894138" y="3487738"/>
            <a:ext cx="1727200" cy="1836737"/>
            <a:chOff x="2705" y="2197"/>
            <a:chExt cx="902" cy="1157"/>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37" name="Text Box 60"/>
            <p:cNvSpPr txBox="1">
              <a:spLocks noChangeArrowheads="1"/>
            </p:cNvSpPr>
            <p:nvPr/>
          </p:nvSpPr>
          <p:spPr bwMode="auto">
            <a:xfrm>
              <a:off x="272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SANTIAGO</a:t>
              </a:r>
            </a:p>
          </p:txBody>
        </p:sp>
        <p:sp>
          <p:nvSpPr>
            <p:cNvPr id="132138" name="Text Box 61"/>
            <p:cNvSpPr txBox="1">
              <a:spLocks noChangeArrowheads="1"/>
            </p:cNvSpPr>
            <p:nvPr/>
          </p:nvSpPr>
          <p:spPr bwMode="auto">
            <a:xfrm>
              <a:off x="2753" y="2361"/>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INGATAN ANG EBANGHELYO; </a:t>
              </a:r>
              <a:r>
                <a:rPr lang="en-GB" sz="1400" b="1" i="1">
                  <a:solidFill>
                    <a:srgbClr val="FFFFFF"/>
                  </a:solidFill>
                  <a:latin typeface="Helvetica" charset="0"/>
                </a:rPr>
                <a:t>IPANGARAL ITO</a:t>
              </a:r>
            </a:p>
          </p:txBody>
        </p:sp>
        <p:sp>
          <p:nvSpPr>
            <p:cNvPr id="132139" name="Text Box 62"/>
            <p:cNvSpPr txBox="1">
              <a:spLocks noChangeArrowheads="1"/>
            </p:cNvSpPr>
            <p:nvPr/>
          </p:nvSpPr>
          <p:spPr bwMode="auto">
            <a:xfrm>
              <a:off x="2705" y="312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1:13</a:t>
              </a:r>
            </a:p>
          </p:txBody>
        </p:sp>
      </p:grpSp>
      <p:grpSp>
        <p:nvGrpSpPr>
          <p:cNvPr id="14" name="Group 63"/>
          <p:cNvGrpSpPr>
            <a:grpSpLocks/>
          </p:cNvGrpSpPr>
          <p:nvPr/>
        </p:nvGrpSpPr>
        <p:grpSpPr bwMode="auto">
          <a:xfrm>
            <a:off x="5321300" y="3509963"/>
            <a:ext cx="1579563" cy="1812925"/>
            <a:chOff x="3473" y="2211"/>
            <a:chExt cx="902" cy="1142"/>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33" name="Text Box 65"/>
            <p:cNvSpPr txBox="1">
              <a:spLocks noChangeArrowheads="1"/>
            </p:cNvSpPr>
            <p:nvPr/>
          </p:nvSpPr>
          <p:spPr bwMode="auto">
            <a:xfrm>
              <a:off x="349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TITUS</a:t>
              </a:r>
            </a:p>
          </p:txBody>
        </p:sp>
        <p:sp>
          <p:nvSpPr>
            <p:cNvPr id="132134" name="Text Box 66"/>
            <p:cNvSpPr txBox="1">
              <a:spLocks noChangeArrowheads="1"/>
            </p:cNvSpPr>
            <p:nvPr/>
          </p:nvSpPr>
          <p:spPr bwMode="auto">
            <a:xfrm>
              <a:off x="3516" y="2433"/>
              <a:ext cx="789"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KAKAYAHAN NG MGA       </a:t>
              </a:r>
              <a:r>
                <a:rPr lang="en-GB" sz="1400" b="1">
                  <a:solidFill>
                    <a:srgbClr val="FC0128"/>
                  </a:solidFill>
                  <a:latin typeface="Helvetica" charset="0"/>
                </a:rPr>
                <a:t>DYAKONO</a:t>
              </a:r>
            </a:p>
          </p:txBody>
        </p:sp>
        <p:sp>
          <p:nvSpPr>
            <p:cNvPr id="132135" name="Text Box 67"/>
            <p:cNvSpPr txBox="1">
              <a:spLocks noChangeArrowheads="1"/>
            </p:cNvSpPr>
            <p:nvPr/>
          </p:nvSpPr>
          <p:spPr bwMode="auto">
            <a:xfrm>
              <a:off x="3473"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2:1-2</a:t>
              </a:r>
            </a:p>
          </p:txBody>
        </p:sp>
      </p:grpSp>
      <p:grpSp>
        <p:nvGrpSpPr>
          <p:cNvPr id="15" name="Group 68"/>
          <p:cNvGrpSpPr>
            <a:grpSpLocks/>
          </p:cNvGrpSpPr>
          <p:nvPr/>
        </p:nvGrpSpPr>
        <p:grpSpPr bwMode="auto">
          <a:xfrm>
            <a:off x="6542088" y="3525838"/>
            <a:ext cx="1655762" cy="1808162"/>
            <a:chOff x="4247" y="2217"/>
            <a:chExt cx="902" cy="1139"/>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2129" name="Text Box 70"/>
            <p:cNvSpPr txBox="1">
              <a:spLocks noChangeArrowheads="1"/>
            </p:cNvSpPr>
            <p:nvPr/>
          </p:nvSpPr>
          <p:spPr bwMode="auto">
            <a:xfrm>
              <a:off x="4292" y="2241"/>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FILEMON</a:t>
              </a:r>
            </a:p>
          </p:txBody>
        </p:sp>
        <p:sp>
          <p:nvSpPr>
            <p:cNvPr id="132130" name="Text Box 71"/>
            <p:cNvSpPr txBox="1">
              <a:spLocks noChangeArrowheads="1"/>
            </p:cNvSpPr>
            <p:nvPr/>
          </p:nvSpPr>
          <p:spPr bwMode="auto">
            <a:xfrm>
              <a:off x="4294" y="2430"/>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PAGTANGGAP NG MGA BAGO KAY KRISTO </a:t>
              </a:r>
              <a:endParaRPr lang="en-GB" sz="1400" b="1" i="1">
                <a:solidFill>
                  <a:srgbClr val="FFFFFF"/>
                </a:solidFill>
                <a:latin typeface="Helvetica" charset="0"/>
              </a:endParaRPr>
            </a:p>
          </p:txBody>
        </p:sp>
        <p:sp>
          <p:nvSpPr>
            <p:cNvPr id="132131" name="Text Box 72"/>
            <p:cNvSpPr txBox="1">
              <a:spLocks noChangeArrowheads="1"/>
            </p:cNvSpPr>
            <p:nvPr/>
          </p:nvSpPr>
          <p:spPr bwMode="auto">
            <a:xfrm>
              <a:off x="4247" y="312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v.17-18</a:t>
              </a:r>
            </a:p>
          </p:txBody>
        </p:sp>
      </p:grpSp>
      <p:sp>
        <p:nvSpPr>
          <p:cNvPr id="67664" name="Oval 80"/>
          <p:cNvSpPr>
            <a:spLocks noChangeArrowheads="1"/>
          </p:cNvSpPr>
          <p:nvPr/>
        </p:nvSpPr>
        <p:spPr bwMode="auto">
          <a:xfrm>
            <a:off x="5389563" y="4102100"/>
            <a:ext cx="1404937" cy="1296988"/>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7660" name="Text Box 76"/>
          <p:cNvSpPr txBox="1">
            <a:spLocks noChangeArrowheads="1"/>
          </p:cNvSpPr>
          <p:nvPr/>
        </p:nvSpPr>
        <p:spPr bwMode="auto">
          <a:xfrm>
            <a:off x="349250" y="5399088"/>
            <a:ext cx="8474075" cy="197485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1 TESALONICA 1:10                              </a:t>
            </a:r>
          </a:p>
          <a:p>
            <a:pPr algn="ctr">
              <a:lnSpc>
                <a:spcPct val="100000"/>
              </a:lnSpc>
              <a:buClr>
                <a:srgbClr val="FFFFFF"/>
              </a:buClr>
              <a:buFont typeface="Arial Rounded MT Bold" charset="0"/>
              <a:buNone/>
              <a:defRPr/>
            </a:pPr>
            <a:r>
              <a:rPr lang="en-GB" b="1" smtClean="0">
                <a:latin typeface="Arial Rounded MT Bold" charset="0"/>
              </a:rPr>
              <a:t>..At upang hintayin ang kaniyang Anak na mula sa langit, na kaniyang ibinangon sa mga patay, si Jesus nga na nagligtas sa atin mula sa galit na darating.</a:t>
            </a:r>
          </a:p>
          <a:p>
            <a:pPr algn="ctr">
              <a:lnSpc>
                <a:spcPct val="100000"/>
              </a:lnSpc>
              <a:buClr>
                <a:srgbClr val="FFFFFF"/>
              </a:buClr>
              <a:buFont typeface="Arial Rounded MT Bold" charset="0"/>
              <a:buNone/>
              <a:defRPr/>
            </a:pPr>
            <a:endParaRPr lang="en-GB" b="1" smtClean="0">
              <a:solidFill>
                <a:srgbClr val="008080"/>
              </a:solidFill>
              <a:latin typeface="Arial Rounded MT Bold" charset="0"/>
            </a:endParaRPr>
          </a:p>
        </p:txBody>
      </p:sp>
      <p:sp>
        <p:nvSpPr>
          <p:cNvPr id="67661" name="Text Box 77"/>
          <p:cNvSpPr txBox="1">
            <a:spLocks noChangeArrowheads="1"/>
          </p:cNvSpPr>
          <p:nvPr/>
        </p:nvSpPr>
        <p:spPr bwMode="auto">
          <a:xfrm>
            <a:off x="0" y="5326063"/>
            <a:ext cx="10058400" cy="221297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2 TESALONICA 1:6-7                              </a:t>
            </a:r>
          </a:p>
          <a:p>
            <a:pPr algn="ctr">
              <a:defRPr/>
            </a:pPr>
            <a:r>
              <a:rPr lang="en-GB" b="1" smtClean="0">
                <a:latin typeface="Arial Rounded MT Bold" charset="0"/>
              </a:rPr>
              <a:t>Kung isang bagay na matuwid sa Dios na gantihin ng kapighatian ang mga pumipighati sa inyo, at kayong mga pinighati ay bigyang kasama namin ng kapahingahan sa pagpapakahayag ng Panginoong Jesus mula sa langit na kasama ang mga anghel ng kaniyang kapangyarihan na nasa nagniningas na apoy.</a:t>
            </a:r>
            <a:endParaRPr lang="en-GB" b="1" smtClean="0">
              <a:solidFill>
                <a:srgbClr val="008080"/>
              </a:solidFill>
              <a:latin typeface="Arial Rounded MT Bold" charset="0"/>
            </a:endParaRPr>
          </a:p>
        </p:txBody>
      </p:sp>
      <p:sp>
        <p:nvSpPr>
          <p:cNvPr id="67662" name="Text Box 78"/>
          <p:cNvSpPr txBox="1">
            <a:spLocks noChangeArrowheads="1"/>
          </p:cNvSpPr>
          <p:nvPr/>
        </p:nvSpPr>
        <p:spPr bwMode="auto">
          <a:xfrm>
            <a:off x="1357313" y="5432425"/>
            <a:ext cx="6583362" cy="233997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1 SANTIAGO 2:8</a:t>
            </a:r>
          </a:p>
          <a:p>
            <a:pPr algn="ctr">
              <a:lnSpc>
                <a:spcPct val="100000"/>
              </a:lnSpc>
              <a:buClr>
                <a:srgbClr val="FFFFFF"/>
              </a:buClr>
              <a:buFont typeface="Arial Rounded MT Bold" charset="0"/>
              <a:buNone/>
              <a:defRPr/>
            </a:pPr>
            <a:r>
              <a:rPr lang="en-GB" b="1" smtClean="0">
                <a:latin typeface="Arial Rounded MT Bold" charset="0"/>
              </a:rPr>
              <a:t>Ibig ko ngang ang mga tao'y magsipanalangin sa bawa't dako, na iunat ang mga kamay na banal, na walang galit at pakikipagtalo.</a:t>
            </a:r>
          </a:p>
          <a:p>
            <a:pPr algn="ctr">
              <a:lnSpc>
                <a:spcPct val="100000"/>
              </a:lnSpc>
              <a:buClr>
                <a:srgbClr val="FFFFFF"/>
              </a:buClr>
              <a:buFont typeface="Arial Rounded MT Bold" charset="0"/>
              <a:buNone/>
              <a:defRPr/>
            </a:pPr>
            <a:endParaRPr lang="en-GB" b="1" smtClean="0">
              <a:solidFill>
                <a:srgbClr val="008080"/>
              </a:solidFill>
              <a:latin typeface="Arial Rounded MT Bold" charset="0"/>
            </a:endParaRPr>
          </a:p>
        </p:txBody>
      </p:sp>
      <p:sp>
        <p:nvSpPr>
          <p:cNvPr id="67658" name="Text Box 74"/>
          <p:cNvSpPr txBox="1">
            <a:spLocks noChangeArrowheads="1"/>
          </p:cNvSpPr>
          <p:nvPr/>
        </p:nvSpPr>
        <p:spPr bwMode="auto">
          <a:xfrm>
            <a:off x="1284288" y="5470525"/>
            <a:ext cx="7054850" cy="197485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2 SANTIAGO 1:13</a:t>
            </a:r>
          </a:p>
          <a:p>
            <a:pPr algn="ctr">
              <a:lnSpc>
                <a:spcPct val="100000"/>
              </a:lnSpc>
              <a:buClr>
                <a:srgbClr val="FFFFFF"/>
              </a:buClr>
              <a:buFont typeface="Arial Rounded MT Bold" charset="0"/>
              <a:buNone/>
              <a:defRPr/>
            </a:pPr>
            <a:r>
              <a:rPr lang="en-GB" b="1" smtClean="0">
                <a:latin typeface="Arial Rounded MT Bold" charset="0"/>
              </a:rPr>
              <a:t>Ingatan mo ang mga ulirang mga salitang magagaling na narinig mo sa akin, sa pananampalataya at pagibig na nasa kay Cristo Jesus.</a:t>
            </a:r>
            <a:endParaRPr lang="en-GB" b="1" smtClean="0">
              <a:solidFill>
                <a:srgbClr val="008080"/>
              </a:solidFill>
              <a:latin typeface="Arial Rounded MT Bold" charset="0"/>
            </a:endParaRPr>
          </a:p>
        </p:txBody>
      </p:sp>
      <p:sp>
        <p:nvSpPr>
          <p:cNvPr id="67659" name="Text Box 75"/>
          <p:cNvSpPr txBox="1">
            <a:spLocks noChangeArrowheads="1"/>
          </p:cNvSpPr>
          <p:nvPr/>
        </p:nvSpPr>
        <p:spPr bwMode="auto">
          <a:xfrm>
            <a:off x="368300" y="5399088"/>
            <a:ext cx="9690100" cy="1873250"/>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TITUS 2:1-2</a:t>
            </a:r>
          </a:p>
          <a:p>
            <a:pPr algn="ctr">
              <a:defRPr/>
            </a:pPr>
            <a:r>
              <a:rPr lang="en-GB" b="1" smtClean="0">
                <a:latin typeface="Arial Rounded MT Bold" charset="0"/>
              </a:rPr>
              <a:t>Nguni't magsalita ka ng mga bagay na nauukol sa aral na magaling Na ang matatandang lalake ay maging mapagpigil, mahusay, mahinahon ang pagiisip, magagaling sa pananampalataya, sa pagibig, sa pagtitiis.</a:t>
            </a:r>
            <a:endParaRPr lang="en-GB" b="1" smtClean="0">
              <a:solidFill>
                <a:srgbClr val="FFFFFF"/>
              </a:solidFill>
              <a:latin typeface="Arial Rounded MT Bold" charset="0"/>
            </a:endParaRPr>
          </a:p>
        </p:txBody>
      </p:sp>
      <p:sp>
        <p:nvSpPr>
          <p:cNvPr id="67663" name="Text Box 79"/>
          <p:cNvSpPr txBox="1">
            <a:spLocks noChangeArrowheads="1"/>
          </p:cNvSpPr>
          <p:nvPr/>
        </p:nvSpPr>
        <p:spPr bwMode="auto">
          <a:xfrm>
            <a:off x="563563" y="5399088"/>
            <a:ext cx="9494837" cy="1533525"/>
          </a:xfrm>
          <a:prstGeom prst="rect">
            <a:avLst/>
          </a:prstGeom>
          <a:solidFill>
            <a:srgbClr val="000080"/>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FILEMON 1: 17-18</a:t>
            </a:r>
          </a:p>
          <a:p>
            <a:pPr algn="ctr">
              <a:defRPr/>
            </a:pPr>
            <a:r>
              <a:rPr lang="en-GB" b="1" smtClean="0">
                <a:latin typeface="Arial Rounded MT Bold" charset="0"/>
              </a:rPr>
              <a:t>Kung ako nga ay inaari mong kasama, ay tanggapin mo siyang tila ako rin. Nguni't kung siya'y nagkasala sa iyo ng anoman, o may utang sa iyong anoman, ay ibilang mo sa akin;</a:t>
            </a:r>
            <a:endParaRPr lang="en-GB" b="1" smtClean="0">
              <a:solidFill>
                <a:srgbClr val="FFFFFF"/>
              </a:solidFill>
              <a:latin typeface="Arial Rounded MT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par>
                          <p:cTn id="10" fill="hold" nodeType="afterGroup">
                            <p:stCondLst>
                              <p:cond delay="1000"/>
                            </p:stCondLst>
                            <p:childTnLst>
                              <p:par>
                                <p:cTn id="11" presetID="23" presetClass="entr" presetSubtype="272" fill="hold" nodeType="afterEffect">
                                  <p:stCondLst>
                                    <p:cond delay="0"/>
                                  </p:stCondLst>
                                  <p:childTnLst>
                                    <p:set>
                                      <p:cBhvr>
                                        <p:cTn id="12" dur="1" fill="hold">
                                          <p:stCondLst>
                                            <p:cond delay="0"/>
                                          </p:stCondLst>
                                        </p:cTn>
                                        <p:tgtEl>
                                          <p:spTgt spid="67660"/>
                                        </p:tgtEl>
                                        <p:attrNameLst>
                                          <p:attrName>style.visibility</p:attrName>
                                        </p:attrNameLst>
                                      </p:cBhvr>
                                      <p:to>
                                        <p:strVal val="visible"/>
                                      </p:to>
                                    </p:set>
                                    <p:anim calcmode="lin" valueType="num">
                                      <p:cBhvr>
                                        <p:cTn id="13" dur="500" fill="hold"/>
                                        <p:tgtEl>
                                          <p:spTgt spid="67660"/>
                                        </p:tgtEl>
                                        <p:attrNameLst>
                                          <p:attrName>ppt_w</p:attrName>
                                        </p:attrNameLst>
                                      </p:cBhvr>
                                      <p:tavLst>
                                        <p:tav tm="100000">
                                          <p:val>
                                            <p:strVal val="2/3*#ppt_w"/>
                                          </p:val>
                                        </p:tav>
                                        <p:tav>
                                          <p:val>
                                            <p:strVal val="#ppt_w"/>
                                          </p:val>
                                        </p:tav>
                                      </p:tavLst>
                                    </p:anim>
                                    <p:anim calcmode="lin" valueType="num">
                                      <p:cBhvr>
                                        <p:cTn id="14" dur="500" fill="hold"/>
                                        <p:tgtEl>
                                          <p:spTgt spid="6766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0"/>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ppt_x</p:attrName>
                                        </p:attrNameLst>
                                      </p:cBhvr>
                                      <p:tavLst>
                                        <p:tav tm="0">
                                          <p:val>
                                            <p:strVal val="#ppt_x-.2"/>
                                          </p:val>
                                        </p:tav>
                                        <p:tav tm="100000">
                                          <p:val>
                                            <p:strVal val="#ppt_x"/>
                                          </p:val>
                                        </p:tav>
                                      </p:tavLst>
                                    </p:anim>
                                    <p:anim calcmode="lin" valueType="num">
                                      <p:cBhvr>
                                        <p:cTn id="2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gtEl>
                                      </p:cBhvr>
                                    </p:animEffect>
                                  </p:childTnLst>
                                </p:cTn>
                              </p:par>
                            </p:childTnLst>
                          </p:cTn>
                        </p:par>
                        <p:par>
                          <p:cTn id="22" fill="hold" nodeType="afterGroup">
                            <p:stCondLst>
                              <p:cond delay="1000"/>
                            </p:stCondLst>
                            <p:childTnLst>
                              <p:par>
                                <p:cTn id="23" presetID="23" presetClass="entr" presetSubtype="272" fill="hold" nodeType="afterEffect">
                                  <p:stCondLst>
                                    <p:cond delay="0"/>
                                  </p:stCondLst>
                                  <p:childTnLst>
                                    <p:set>
                                      <p:cBhvr>
                                        <p:cTn id="24" dur="1" fill="hold">
                                          <p:stCondLst>
                                            <p:cond delay="0"/>
                                          </p:stCondLst>
                                        </p:cTn>
                                        <p:tgtEl>
                                          <p:spTgt spid="67661"/>
                                        </p:tgtEl>
                                        <p:attrNameLst>
                                          <p:attrName>style.visibility</p:attrName>
                                        </p:attrNameLst>
                                      </p:cBhvr>
                                      <p:to>
                                        <p:strVal val="visible"/>
                                      </p:to>
                                    </p:set>
                                    <p:anim calcmode="lin" valueType="num">
                                      <p:cBhvr>
                                        <p:cTn id="25" dur="500" fill="hold"/>
                                        <p:tgtEl>
                                          <p:spTgt spid="67661"/>
                                        </p:tgtEl>
                                        <p:attrNameLst>
                                          <p:attrName>ppt_w</p:attrName>
                                        </p:attrNameLst>
                                      </p:cBhvr>
                                      <p:tavLst>
                                        <p:tav tm="100000">
                                          <p:val>
                                            <p:strVal val="2/3*#ppt_w"/>
                                          </p:val>
                                        </p:tav>
                                        <p:tav>
                                          <p:val>
                                            <p:strVal val="#ppt_w"/>
                                          </p:val>
                                        </p:tav>
                                      </p:tavLst>
                                    </p:anim>
                                    <p:anim calcmode="lin" valueType="num">
                                      <p:cBhvr>
                                        <p:cTn id="26" dur="500" fill="hold"/>
                                        <p:tgtEl>
                                          <p:spTgt spid="6766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par>
                          <p:cTn id="34" fill="hold" nodeType="afterGroup">
                            <p:stCondLst>
                              <p:cond delay="1000"/>
                            </p:stCondLst>
                            <p:childTnLst>
                              <p:par>
                                <p:cTn id="35" presetID="23" presetClass="entr" presetSubtype="272" fill="hold" nodeType="afterEffect">
                                  <p:stCondLst>
                                    <p:cond delay="0"/>
                                  </p:stCondLst>
                                  <p:childTnLst>
                                    <p:set>
                                      <p:cBhvr>
                                        <p:cTn id="36" dur="1" fill="hold">
                                          <p:stCondLst>
                                            <p:cond delay="0"/>
                                          </p:stCondLst>
                                        </p:cTn>
                                        <p:tgtEl>
                                          <p:spTgt spid="67662"/>
                                        </p:tgtEl>
                                        <p:attrNameLst>
                                          <p:attrName>style.visibility</p:attrName>
                                        </p:attrNameLst>
                                      </p:cBhvr>
                                      <p:to>
                                        <p:strVal val="visible"/>
                                      </p:to>
                                    </p:set>
                                    <p:anim calcmode="lin" valueType="num">
                                      <p:cBhvr>
                                        <p:cTn id="37" dur="500" fill="hold"/>
                                        <p:tgtEl>
                                          <p:spTgt spid="67662"/>
                                        </p:tgtEl>
                                        <p:attrNameLst>
                                          <p:attrName>ppt_w</p:attrName>
                                        </p:attrNameLst>
                                      </p:cBhvr>
                                      <p:tavLst>
                                        <p:tav tm="100000">
                                          <p:val>
                                            <p:strVal val="2/3*#ppt_w"/>
                                          </p:val>
                                        </p:tav>
                                        <p:tav>
                                          <p:val>
                                            <p:strVal val="#ppt_w"/>
                                          </p:val>
                                        </p:tav>
                                      </p:tavLst>
                                    </p:anim>
                                    <p:anim calcmode="lin" valueType="num">
                                      <p:cBhvr>
                                        <p:cTn id="38" dur="500" fill="hold"/>
                                        <p:tgtEl>
                                          <p:spTgt spid="6766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2"/>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ppt_x</p:attrName>
                                        </p:attrNameLst>
                                      </p:cBhvr>
                                      <p:tavLst>
                                        <p:tav tm="0">
                                          <p:val>
                                            <p:strVal val="#ppt_x-.2"/>
                                          </p:val>
                                        </p:tav>
                                        <p:tav tm="100000">
                                          <p:val>
                                            <p:strVal val="#ppt_x"/>
                                          </p:val>
                                        </p:tav>
                                      </p:tavLst>
                                    </p:anim>
                                    <p:anim calcmode="lin" valueType="num">
                                      <p:cBhvr>
                                        <p:cTn id="4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
                                        </p:tgtEl>
                                      </p:cBhvr>
                                    </p:animEffect>
                                  </p:childTnLst>
                                </p:cTn>
                              </p:par>
                            </p:childTnLst>
                          </p:cTn>
                        </p:par>
                        <p:par>
                          <p:cTn id="46" fill="hold" nodeType="afterGroup">
                            <p:stCondLst>
                              <p:cond delay="1000"/>
                            </p:stCondLst>
                            <p:childTnLst>
                              <p:par>
                                <p:cTn id="47" presetID="23" presetClass="entr" presetSubtype="272" fill="hold" nodeType="afterEffect">
                                  <p:stCondLst>
                                    <p:cond delay="0"/>
                                  </p:stCondLst>
                                  <p:childTnLst>
                                    <p:set>
                                      <p:cBhvr>
                                        <p:cTn id="48" dur="1" fill="hold">
                                          <p:stCondLst>
                                            <p:cond delay="0"/>
                                          </p:stCondLst>
                                        </p:cTn>
                                        <p:tgtEl>
                                          <p:spTgt spid="67658"/>
                                        </p:tgtEl>
                                        <p:attrNameLst>
                                          <p:attrName>style.visibility</p:attrName>
                                        </p:attrNameLst>
                                      </p:cBhvr>
                                      <p:to>
                                        <p:strVal val="visible"/>
                                      </p:to>
                                    </p:set>
                                    <p:anim calcmode="lin" valueType="num">
                                      <p:cBhvr>
                                        <p:cTn id="49" dur="500" fill="hold"/>
                                        <p:tgtEl>
                                          <p:spTgt spid="67658"/>
                                        </p:tgtEl>
                                        <p:attrNameLst>
                                          <p:attrName>ppt_w</p:attrName>
                                        </p:attrNameLst>
                                      </p:cBhvr>
                                      <p:tavLst>
                                        <p:tav tm="100000">
                                          <p:val>
                                            <p:strVal val="2/3*#ppt_w"/>
                                          </p:val>
                                        </p:tav>
                                        <p:tav>
                                          <p:val>
                                            <p:strVal val="#ppt_w"/>
                                          </p:val>
                                        </p:tav>
                                      </p:tavLst>
                                    </p:anim>
                                    <p:anim calcmode="lin" valueType="num">
                                      <p:cBhvr>
                                        <p:cTn id="50" dur="500" fill="hold"/>
                                        <p:tgtEl>
                                          <p:spTgt spid="6765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58"/>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9"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ppt_x</p:attrName>
                                        </p:attrNameLst>
                                      </p:cBhvr>
                                      <p:tavLst>
                                        <p:tav tm="0">
                                          <p:val>
                                            <p:strVal val="#ppt_x-.2"/>
                                          </p:val>
                                        </p:tav>
                                        <p:tav tm="100000">
                                          <p:val>
                                            <p:strVal val="#ppt_x"/>
                                          </p:val>
                                        </p:tav>
                                      </p:tavLst>
                                    </p:anim>
                                    <p:anim calcmode="lin" valueType="num">
                                      <p:cBhvr>
                                        <p:cTn id="5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4"/>
                                        </p:tgtEl>
                                      </p:cBhvr>
                                    </p:animEffect>
                                  </p:childTnLst>
                                </p:cTn>
                              </p:par>
                            </p:childTnLst>
                          </p:cTn>
                        </p:par>
                        <p:par>
                          <p:cTn id="58" fill="hold" nodeType="afterGroup">
                            <p:stCondLst>
                              <p:cond delay="1000"/>
                            </p:stCondLst>
                            <p:childTnLst>
                              <p:par>
                                <p:cTn id="59" presetID="23" presetClass="entr" presetSubtype="272" fill="hold" nodeType="afterEffect">
                                  <p:stCondLst>
                                    <p:cond delay="0"/>
                                  </p:stCondLst>
                                  <p:childTnLst>
                                    <p:set>
                                      <p:cBhvr>
                                        <p:cTn id="60" dur="1" fill="hold">
                                          <p:stCondLst>
                                            <p:cond delay="0"/>
                                          </p:stCondLst>
                                        </p:cTn>
                                        <p:tgtEl>
                                          <p:spTgt spid="67659"/>
                                        </p:tgtEl>
                                        <p:attrNameLst>
                                          <p:attrName>style.visibility</p:attrName>
                                        </p:attrNameLst>
                                      </p:cBhvr>
                                      <p:to>
                                        <p:strVal val="visible"/>
                                      </p:to>
                                    </p:set>
                                    <p:anim calcmode="lin" valueType="num">
                                      <p:cBhvr>
                                        <p:cTn id="61" dur="500" fill="hold"/>
                                        <p:tgtEl>
                                          <p:spTgt spid="67659"/>
                                        </p:tgtEl>
                                        <p:attrNameLst>
                                          <p:attrName>ppt_w</p:attrName>
                                        </p:attrNameLst>
                                      </p:cBhvr>
                                      <p:tavLst>
                                        <p:tav tm="100000">
                                          <p:val>
                                            <p:strVal val="2/3*#ppt_w"/>
                                          </p:val>
                                        </p:tav>
                                        <p:tav>
                                          <p:val>
                                            <p:strVal val="#ppt_w"/>
                                          </p:val>
                                        </p:tav>
                                      </p:tavLst>
                                    </p:anim>
                                    <p:anim calcmode="lin" valueType="num">
                                      <p:cBhvr>
                                        <p:cTn id="62" dur="500" fill="hold"/>
                                        <p:tgtEl>
                                          <p:spTgt spid="6765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59"/>
                                        </p:tgtEl>
                                        <p:attrNameLst>
                                          <p:attrName>style.visibility</p:attrName>
                                        </p:attrNameLst>
                                      </p:cBhvr>
                                      <p:to>
                                        <p:strVal val="hidden"/>
                                      </p:to>
                                    </p:set>
                                  </p:subTnLst>
                                </p:cTn>
                              </p:par>
                            </p:childTnLst>
                          </p:cTn>
                        </p:par>
                        <p:par>
                          <p:cTn id="63" fill="hold" nodeType="afterGroup">
                            <p:stCondLst>
                              <p:cond delay="1500"/>
                            </p:stCondLst>
                            <p:childTnLst>
                              <p:par>
                                <p:cTn id="64" presetID="23" presetClass="entr" presetSubtype="528" fill="hold" grpId="0" nodeType="afterEffect">
                                  <p:stCondLst>
                                    <p:cond delay="0"/>
                                  </p:stCondLst>
                                  <p:childTnLst>
                                    <p:set>
                                      <p:cBhvr>
                                        <p:cTn id="65" dur="1" fill="hold">
                                          <p:stCondLst>
                                            <p:cond delay="0"/>
                                          </p:stCondLst>
                                        </p:cTn>
                                        <p:tgtEl>
                                          <p:spTgt spid="67664"/>
                                        </p:tgtEl>
                                        <p:attrNameLst>
                                          <p:attrName>style.visibility</p:attrName>
                                        </p:attrNameLst>
                                      </p:cBhvr>
                                      <p:to>
                                        <p:strVal val="visible"/>
                                      </p:to>
                                    </p:set>
                                    <p:anim calcmode="lin" valueType="num">
                                      <p:cBhvr>
                                        <p:cTn id="66" dur="500" fill="hold"/>
                                        <p:tgtEl>
                                          <p:spTgt spid="67664"/>
                                        </p:tgtEl>
                                        <p:attrNameLst>
                                          <p:attrName>ppt_w</p:attrName>
                                        </p:attrNameLst>
                                      </p:cBhvr>
                                      <p:tavLst>
                                        <p:tav tm="100000">
                                          <p:val>
                                            <p:fltVal val="0"/>
                                          </p:val>
                                        </p:tav>
                                        <p:tav>
                                          <p:val>
                                            <p:strVal val="#ppt_w"/>
                                          </p:val>
                                        </p:tav>
                                      </p:tavLst>
                                    </p:anim>
                                    <p:anim calcmode="lin" valueType="num">
                                      <p:cBhvr>
                                        <p:cTn id="67" dur="500" fill="hold"/>
                                        <p:tgtEl>
                                          <p:spTgt spid="67664"/>
                                        </p:tgtEl>
                                        <p:attrNameLst>
                                          <p:attrName>ppt_h</p:attrName>
                                        </p:attrNameLst>
                                      </p:cBhvr>
                                      <p:tavLst>
                                        <p:tav tm="100000">
                                          <p:val>
                                            <p:fltVal val="0"/>
                                          </p:val>
                                        </p:tav>
                                        <p:tav>
                                          <p:val>
                                            <p:strVal val="#ppt_h"/>
                                          </p:val>
                                        </p:tav>
                                      </p:tavLst>
                                    </p:anim>
                                    <p:anim calcmode="lin" valueType="num">
                                      <p:cBhvr>
                                        <p:cTn id="68" dur="500" fill="hold"/>
                                        <p:tgtEl>
                                          <p:spTgt spid="67664"/>
                                        </p:tgtEl>
                                        <p:attrNameLst>
                                          <p:attrName>ppt_x</p:attrName>
                                        </p:attrNameLst>
                                      </p:cBhvr>
                                      <p:tavLst>
                                        <p:tav tm="100000">
                                          <p:val>
                                            <p:fltVal val="0.5"/>
                                          </p:val>
                                        </p:tav>
                                        <p:tav>
                                          <p:val>
                                            <p:strVal val="#ppt_x"/>
                                          </p:val>
                                        </p:tav>
                                      </p:tavLst>
                                    </p:anim>
                                    <p:anim calcmode="lin" valueType="num">
                                      <p:cBhvr>
                                        <p:cTn id="69" dur="500" fill="hold"/>
                                        <p:tgtEl>
                                          <p:spTgt spid="67664"/>
                                        </p:tgtEl>
                                        <p:attrNameLst>
                                          <p:attrName>ppt_y</p:attrName>
                                        </p:attrNameLst>
                                      </p:cBhvr>
                                      <p:tavLst>
                                        <p:tav tm="100000">
                                          <p:val>
                                            <p:fltVal val="0.5"/>
                                          </p:val>
                                        </p:tav>
                                        <p:tav>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9"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1000" fill="hold"/>
                                        <p:tgtEl>
                                          <p:spTgt spid="15"/>
                                        </p:tgtEl>
                                        <p:attrNameLst>
                                          <p:attrName>ppt_x</p:attrName>
                                        </p:attrNameLst>
                                      </p:cBhvr>
                                      <p:tavLst>
                                        <p:tav tm="0">
                                          <p:val>
                                            <p:strVal val="#ppt_x-.2"/>
                                          </p:val>
                                        </p:tav>
                                        <p:tav tm="100000">
                                          <p:val>
                                            <p:strVal val="#ppt_x"/>
                                          </p:val>
                                        </p:tav>
                                      </p:tavLst>
                                    </p:anim>
                                    <p:anim calcmode="lin" valueType="num">
                                      <p:cBhvr>
                                        <p:cTn id="7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5"/>
                                        </p:tgtEl>
                                      </p:cBhvr>
                                    </p:animEffect>
                                  </p:childTnLst>
                                </p:cTn>
                              </p:par>
                            </p:childTnLst>
                          </p:cTn>
                        </p:par>
                        <p:par>
                          <p:cTn id="77" fill="hold" nodeType="afterGroup">
                            <p:stCondLst>
                              <p:cond delay="1000"/>
                            </p:stCondLst>
                            <p:childTnLst>
                              <p:par>
                                <p:cTn id="78" presetID="23" presetClass="entr" presetSubtype="272" fill="hold" nodeType="afterEffect">
                                  <p:stCondLst>
                                    <p:cond delay="0"/>
                                  </p:stCondLst>
                                  <p:childTnLst>
                                    <p:set>
                                      <p:cBhvr>
                                        <p:cTn id="79" dur="1" fill="hold">
                                          <p:stCondLst>
                                            <p:cond delay="0"/>
                                          </p:stCondLst>
                                        </p:cTn>
                                        <p:tgtEl>
                                          <p:spTgt spid="67663"/>
                                        </p:tgtEl>
                                        <p:attrNameLst>
                                          <p:attrName>style.visibility</p:attrName>
                                        </p:attrNameLst>
                                      </p:cBhvr>
                                      <p:to>
                                        <p:strVal val="visible"/>
                                      </p:to>
                                    </p:set>
                                    <p:anim calcmode="lin" valueType="num">
                                      <p:cBhvr>
                                        <p:cTn id="80" dur="500" fill="hold"/>
                                        <p:tgtEl>
                                          <p:spTgt spid="67663"/>
                                        </p:tgtEl>
                                        <p:attrNameLst>
                                          <p:attrName>ppt_w</p:attrName>
                                        </p:attrNameLst>
                                      </p:cBhvr>
                                      <p:tavLst>
                                        <p:tav tm="100000">
                                          <p:val>
                                            <p:strVal val="2/3*#ppt_w"/>
                                          </p:val>
                                        </p:tav>
                                        <p:tav>
                                          <p:val>
                                            <p:strVal val="#ppt_w"/>
                                          </p:val>
                                        </p:tav>
                                      </p:tavLst>
                                    </p:anim>
                                    <p:anim calcmode="lin" valueType="num">
                                      <p:cBhvr>
                                        <p:cTn id="81" dur="500" fill="hold"/>
                                        <p:tgtEl>
                                          <p:spTgt spid="6766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5"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134146" name="Line 8"/>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47" name="Text Box 9"/>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134148" name="Text Box 10"/>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4149" name="Text Box 14"/>
          <p:cNvSpPr txBox="1">
            <a:spLocks noChangeArrowheads="1"/>
          </p:cNvSpPr>
          <p:nvPr/>
        </p:nvSpPr>
        <p:spPr bwMode="auto">
          <a:xfrm>
            <a:off x="4117975" y="752475"/>
            <a:ext cx="594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UNA: ANG MGA SULAT GALING KAY PABLO</a:t>
            </a:r>
          </a:p>
        </p:txBody>
      </p:sp>
      <p:grpSp>
        <p:nvGrpSpPr>
          <p:cNvPr id="134150" name="Group 15"/>
          <p:cNvGrpSpPr>
            <a:grpSpLocks/>
          </p:cNvGrpSpPr>
          <p:nvPr/>
        </p:nvGrpSpPr>
        <p:grpSpPr bwMode="auto">
          <a:xfrm>
            <a:off x="-152400" y="1365250"/>
            <a:ext cx="2085975" cy="1847850"/>
            <a:chOff x="412" y="850"/>
            <a:chExt cx="902" cy="1164"/>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67" name="Text Box 17"/>
            <p:cNvSpPr txBox="1">
              <a:spLocks noChangeArrowheads="1"/>
            </p:cNvSpPr>
            <p:nvPr/>
          </p:nvSpPr>
          <p:spPr bwMode="auto">
            <a:xfrm>
              <a:off x="470" y="873"/>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ROMA</a:t>
              </a:r>
            </a:p>
          </p:txBody>
        </p:sp>
        <p:sp>
          <p:nvSpPr>
            <p:cNvPr id="134268" name="Text Box 18"/>
            <p:cNvSpPr txBox="1">
              <a:spLocks noChangeArrowheads="1"/>
            </p:cNvSpPr>
            <p:nvPr/>
          </p:nvSpPr>
          <p:spPr bwMode="auto">
            <a:xfrm>
              <a:off x="458" y="104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PAGBIBIGAY-KATARUNGAN  SA PAMAMAGITAN </a:t>
              </a:r>
              <a:r>
                <a:rPr lang="en-GB" sz="1400" b="1">
                  <a:latin typeface="Helvetica" charset="0"/>
                </a:rPr>
                <a:t>NG PANANALIG</a:t>
              </a:r>
            </a:p>
          </p:txBody>
        </p:sp>
        <p:sp>
          <p:nvSpPr>
            <p:cNvPr id="134269" name="Text Box 19"/>
            <p:cNvSpPr txBox="1">
              <a:spLocks noChangeArrowheads="1"/>
            </p:cNvSpPr>
            <p:nvPr/>
          </p:nvSpPr>
          <p:spPr bwMode="auto">
            <a:xfrm>
              <a:off x="412" y="178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1:17</a:t>
              </a:r>
            </a:p>
          </p:txBody>
        </p:sp>
      </p:grpSp>
      <p:sp>
        <p:nvSpPr>
          <p:cNvPr id="66581" name="AutoShape 21"/>
          <p:cNvSpPr>
            <a:spLocks noChangeArrowheads="1"/>
          </p:cNvSpPr>
          <p:nvPr/>
        </p:nvSpPr>
        <p:spPr bwMode="auto">
          <a:xfrm>
            <a:off x="5676900" y="1362075"/>
            <a:ext cx="1368425" cy="139700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134152" name="Group 16"/>
          <p:cNvGrpSpPr>
            <a:grpSpLocks/>
          </p:cNvGrpSpPr>
          <p:nvPr/>
        </p:nvGrpSpPr>
        <p:grpSpPr bwMode="auto">
          <a:xfrm>
            <a:off x="5605463" y="1365250"/>
            <a:ext cx="1476375" cy="1822450"/>
            <a:chOff x="3531" y="860"/>
            <a:chExt cx="930" cy="1148"/>
          </a:xfrm>
        </p:grpSpPr>
        <p:sp>
          <p:nvSpPr>
            <p:cNvPr id="134263" name="Text Box 22"/>
            <p:cNvSpPr txBox="1">
              <a:spLocks noChangeArrowheads="1"/>
            </p:cNvSpPr>
            <p:nvPr/>
          </p:nvSpPr>
          <p:spPr bwMode="auto">
            <a:xfrm>
              <a:off x="3578" y="86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EFESO</a:t>
              </a:r>
            </a:p>
          </p:txBody>
        </p:sp>
        <p:sp>
          <p:nvSpPr>
            <p:cNvPr id="134264" name="Text Box 23"/>
            <p:cNvSpPr txBox="1">
              <a:spLocks noChangeArrowheads="1"/>
            </p:cNvSpPr>
            <p:nvPr/>
          </p:nvSpPr>
          <p:spPr bwMode="auto">
            <a:xfrm>
              <a:off x="3581" y="951"/>
              <a:ext cx="88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 ANG KATAYUAN AT URI NG PAMUMUHAY NG ISANG NANINIWALA </a:t>
              </a:r>
            </a:p>
          </p:txBody>
        </p:sp>
        <p:sp>
          <p:nvSpPr>
            <p:cNvPr id="134265" name="Text Box 24"/>
            <p:cNvSpPr txBox="1">
              <a:spLocks noChangeArrowheads="1"/>
            </p:cNvSpPr>
            <p:nvPr/>
          </p:nvSpPr>
          <p:spPr bwMode="auto">
            <a:xfrm>
              <a:off x="3531" y="1777"/>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1:3</a:t>
              </a:r>
            </a:p>
          </p:txBody>
        </p:sp>
      </p:grpSp>
      <p:grpSp>
        <p:nvGrpSpPr>
          <p:cNvPr id="134153" name="Group 20"/>
          <p:cNvGrpSpPr>
            <a:grpSpLocks/>
          </p:cNvGrpSpPr>
          <p:nvPr/>
        </p:nvGrpSpPr>
        <p:grpSpPr bwMode="auto">
          <a:xfrm>
            <a:off x="6973888" y="1365250"/>
            <a:ext cx="1584325" cy="1838325"/>
            <a:chOff x="4393" y="860"/>
            <a:chExt cx="998" cy="1158"/>
          </a:xfrm>
        </p:grpSpPr>
        <p:sp>
          <p:nvSpPr>
            <p:cNvPr id="66586" name="AutoShape 26"/>
            <p:cNvSpPr>
              <a:spLocks noChangeArrowheads="1"/>
            </p:cNvSpPr>
            <p:nvPr/>
          </p:nvSpPr>
          <p:spPr bwMode="auto">
            <a:xfrm>
              <a:off x="4486" y="860"/>
              <a:ext cx="738"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60" name="Text Box 27"/>
            <p:cNvSpPr txBox="1">
              <a:spLocks noChangeArrowheads="1"/>
            </p:cNvSpPr>
            <p:nvPr/>
          </p:nvSpPr>
          <p:spPr bwMode="auto">
            <a:xfrm>
              <a:off x="4427" y="877"/>
              <a:ext cx="8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FILIPO</a:t>
              </a:r>
            </a:p>
          </p:txBody>
        </p:sp>
        <p:sp>
          <p:nvSpPr>
            <p:cNvPr id="134261" name="Text Box 28"/>
            <p:cNvSpPr txBox="1">
              <a:spLocks noChangeArrowheads="1"/>
            </p:cNvSpPr>
            <p:nvPr/>
          </p:nvSpPr>
          <p:spPr bwMode="auto">
            <a:xfrm>
              <a:off x="4433" y="1060"/>
              <a:ext cx="87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AY ANG ATING KAGALAKAN</a:t>
              </a:r>
            </a:p>
          </p:txBody>
        </p:sp>
        <p:sp>
          <p:nvSpPr>
            <p:cNvPr id="134262" name="Text Box 29"/>
            <p:cNvSpPr txBox="1">
              <a:spLocks noChangeArrowheads="1"/>
            </p:cNvSpPr>
            <p:nvPr/>
          </p:nvSpPr>
          <p:spPr bwMode="auto">
            <a:xfrm>
              <a:off x="4393" y="1787"/>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4:4</a:t>
              </a:r>
            </a:p>
          </p:txBody>
        </p:sp>
      </p:grpSp>
      <p:grpSp>
        <p:nvGrpSpPr>
          <p:cNvPr id="134154" name="Group 25"/>
          <p:cNvGrpSpPr>
            <a:grpSpLocks/>
          </p:cNvGrpSpPr>
          <p:nvPr/>
        </p:nvGrpSpPr>
        <p:grpSpPr bwMode="auto">
          <a:xfrm>
            <a:off x="3013075" y="1354138"/>
            <a:ext cx="1612900" cy="1873250"/>
            <a:chOff x="1898" y="853"/>
            <a:chExt cx="1016" cy="1180"/>
          </a:xfrm>
        </p:grpSpPr>
        <p:sp>
          <p:nvSpPr>
            <p:cNvPr id="66591" name="AutoShape 31"/>
            <p:cNvSpPr>
              <a:spLocks noChangeArrowheads="1"/>
            </p:cNvSpPr>
            <p:nvPr/>
          </p:nvSpPr>
          <p:spPr bwMode="auto">
            <a:xfrm>
              <a:off x="1988" y="853"/>
              <a:ext cx="752"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56" name="Text Box 32"/>
            <p:cNvSpPr txBox="1">
              <a:spLocks noChangeArrowheads="1"/>
            </p:cNvSpPr>
            <p:nvPr/>
          </p:nvSpPr>
          <p:spPr bwMode="auto">
            <a:xfrm>
              <a:off x="1964" y="906"/>
              <a:ext cx="8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COR</a:t>
              </a:r>
            </a:p>
          </p:txBody>
        </p:sp>
        <p:sp>
          <p:nvSpPr>
            <p:cNvPr id="134257" name="Text Box 33"/>
            <p:cNvSpPr txBox="1">
              <a:spLocks noChangeArrowheads="1"/>
            </p:cNvSpPr>
            <p:nvPr/>
          </p:nvSpPr>
          <p:spPr bwMode="auto">
            <a:xfrm>
              <a:off x="1969" y="1019"/>
              <a:ext cx="8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PAGIGING TUNAY NA APOSTOL NI PABLO</a:t>
              </a:r>
            </a:p>
          </p:txBody>
        </p:sp>
        <p:sp>
          <p:nvSpPr>
            <p:cNvPr id="134258" name="Text Box 34"/>
            <p:cNvSpPr txBox="1">
              <a:spLocks noChangeArrowheads="1"/>
            </p:cNvSpPr>
            <p:nvPr/>
          </p:nvSpPr>
          <p:spPr bwMode="auto">
            <a:xfrm>
              <a:off x="1898" y="1802"/>
              <a:ext cx="10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12:9</a:t>
              </a:r>
            </a:p>
          </p:txBody>
        </p:sp>
      </p:grpSp>
      <p:grpSp>
        <p:nvGrpSpPr>
          <p:cNvPr id="134155" name="Group 30"/>
          <p:cNvGrpSpPr>
            <a:grpSpLocks/>
          </p:cNvGrpSpPr>
          <p:nvPr/>
        </p:nvGrpSpPr>
        <p:grpSpPr bwMode="auto">
          <a:xfrm>
            <a:off x="4318000" y="1365250"/>
            <a:ext cx="1431925" cy="1835150"/>
            <a:chOff x="2720" y="860"/>
            <a:chExt cx="902" cy="1156"/>
          </a:xfrm>
        </p:grpSpPr>
        <p:sp>
          <p:nvSpPr>
            <p:cNvPr id="66596" name="AutoShape 36"/>
            <p:cNvSpPr>
              <a:spLocks noChangeArrowheads="1"/>
            </p:cNvSpPr>
            <p:nvPr/>
          </p:nvSpPr>
          <p:spPr bwMode="auto">
            <a:xfrm>
              <a:off x="2820" y="86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52" name="Text Box 37"/>
            <p:cNvSpPr txBox="1">
              <a:spLocks noChangeArrowheads="1"/>
            </p:cNvSpPr>
            <p:nvPr/>
          </p:nvSpPr>
          <p:spPr bwMode="auto">
            <a:xfrm>
              <a:off x="2771" y="885"/>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GALACIA</a:t>
              </a:r>
            </a:p>
          </p:txBody>
        </p:sp>
        <p:sp>
          <p:nvSpPr>
            <p:cNvPr id="134253" name="Text Box 38"/>
            <p:cNvSpPr txBox="1">
              <a:spLocks noChangeArrowheads="1"/>
            </p:cNvSpPr>
            <p:nvPr/>
          </p:nvSpPr>
          <p:spPr bwMode="auto">
            <a:xfrm>
              <a:off x="2774" y="1056"/>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KAPANGYARIHAN NG </a:t>
              </a:r>
              <a:r>
                <a:rPr lang="en-GB" sz="1400" b="1">
                  <a:latin typeface="Helvetica" charset="0"/>
                </a:rPr>
                <a:t>GRASYA</a:t>
              </a:r>
            </a:p>
          </p:txBody>
        </p:sp>
        <p:sp>
          <p:nvSpPr>
            <p:cNvPr id="134254" name="Text Box 39"/>
            <p:cNvSpPr txBox="1">
              <a:spLocks noChangeArrowheads="1"/>
            </p:cNvSpPr>
            <p:nvPr/>
          </p:nvSpPr>
          <p:spPr bwMode="auto">
            <a:xfrm>
              <a:off x="2720" y="178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3:2</a:t>
              </a:r>
            </a:p>
          </p:txBody>
        </p:sp>
      </p:grpSp>
      <p:grpSp>
        <p:nvGrpSpPr>
          <p:cNvPr id="134156" name="Group 35"/>
          <p:cNvGrpSpPr>
            <a:grpSpLocks/>
          </p:cNvGrpSpPr>
          <p:nvPr/>
        </p:nvGrpSpPr>
        <p:grpSpPr bwMode="auto">
          <a:xfrm>
            <a:off x="1500188" y="1365250"/>
            <a:ext cx="1657350" cy="1846263"/>
            <a:chOff x="945" y="860"/>
            <a:chExt cx="1044" cy="1163"/>
          </a:xfrm>
        </p:grpSpPr>
        <p:sp>
          <p:nvSpPr>
            <p:cNvPr id="66601" name="AutoShape 41"/>
            <p:cNvSpPr>
              <a:spLocks noChangeArrowheads="1"/>
            </p:cNvSpPr>
            <p:nvPr/>
          </p:nvSpPr>
          <p:spPr bwMode="auto">
            <a:xfrm>
              <a:off x="1075" y="860"/>
              <a:ext cx="823"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48" name="Text Box 42"/>
            <p:cNvSpPr txBox="1">
              <a:spLocks noChangeArrowheads="1"/>
            </p:cNvSpPr>
            <p:nvPr/>
          </p:nvSpPr>
          <p:spPr bwMode="auto">
            <a:xfrm>
              <a:off x="1003" y="881"/>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COR</a:t>
              </a:r>
            </a:p>
          </p:txBody>
        </p:sp>
        <p:sp>
          <p:nvSpPr>
            <p:cNvPr id="134249" name="Text Box 43"/>
            <p:cNvSpPr txBox="1">
              <a:spLocks noChangeArrowheads="1"/>
            </p:cNvSpPr>
            <p:nvPr/>
          </p:nvSpPr>
          <p:spPr bwMode="auto">
            <a:xfrm>
              <a:off x="1008" y="1048"/>
              <a:ext cx="98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KRISTYANONG ASAL  SA IGLESYA</a:t>
              </a:r>
            </a:p>
          </p:txBody>
        </p:sp>
        <p:sp>
          <p:nvSpPr>
            <p:cNvPr id="134250" name="Text Box 44"/>
            <p:cNvSpPr txBox="1">
              <a:spLocks noChangeArrowheads="1"/>
            </p:cNvSpPr>
            <p:nvPr/>
          </p:nvSpPr>
          <p:spPr bwMode="auto">
            <a:xfrm>
              <a:off x="945" y="1792"/>
              <a:ext cx="10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a:t>
              </a:r>
            </a:p>
          </p:txBody>
        </p:sp>
      </p:grpSp>
      <p:grpSp>
        <p:nvGrpSpPr>
          <p:cNvPr id="134157" name="Group 40"/>
          <p:cNvGrpSpPr>
            <a:grpSpLocks/>
          </p:cNvGrpSpPr>
          <p:nvPr/>
        </p:nvGrpSpPr>
        <p:grpSpPr bwMode="auto">
          <a:xfrm>
            <a:off x="8137525" y="1365250"/>
            <a:ext cx="2005013" cy="1824038"/>
            <a:chOff x="5126" y="860"/>
            <a:chExt cx="1263" cy="1149"/>
          </a:xfrm>
        </p:grpSpPr>
        <p:sp>
          <p:nvSpPr>
            <p:cNvPr id="66606" name="AutoShape 46"/>
            <p:cNvSpPr>
              <a:spLocks noChangeArrowheads="1"/>
            </p:cNvSpPr>
            <p:nvPr/>
          </p:nvSpPr>
          <p:spPr bwMode="auto">
            <a:xfrm>
              <a:off x="5281" y="860"/>
              <a:ext cx="934"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44" name="Text Box 47"/>
            <p:cNvSpPr txBox="1">
              <a:spLocks noChangeArrowheads="1"/>
            </p:cNvSpPr>
            <p:nvPr/>
          </p:nvSpPr>
          <p:spPr bwMode="auto">
            <a:xfrm>
              <a:off x="5207" y="876"/>
              <a:ext cx="11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COLOSSAS</a:t>
              </a:r>
            </a:p>
          </p:txBody>
        </p:sp>
        <p:sp>
          <p:nvSpPr>
            <p:cNvPr id="134245" name="Text Box 48"/>
            <p:cNvSpPr txBox="1">
              <a:spLocks noChangeArrowheads="1"/>
            </p:cNvSpPr>
            <p:nvPr/>
          </p:nvSpPr>
          <p:spPr bwMode="auto">
            <a:xfrm>
              <a:off x="5192" y="1056"/>
              <a:ext cx="110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ANG ATING LUBOS NA KASAPATAN</a:t>
              </a:r>
            </a:p>
          </p:txBody>
        </p:sp>
        <p:sp>
          <p:nvSpPr>
            <p:cNvPr id="134246" name="Text Box 49"/>
            <p:cNvSpPr txBox="1">
              <a:spLocks noChangeArrowheads="1"/>
            </p:cNvSpPr>
            <p:nvPr/>
          </p:nvSpPr>
          <p:spPr bwMode="auto">
            <a:xfrm>
              <a:off x="5126" y="1778"/>
              <a:ext cx="12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2:10</a:t>
              </a:r>
            </a:p>
          </p:txBody>
        </p:sp>
      </p:grpSp>
      <p:sp>
        <p:nvSpPr>
          <p:cNvPr id="134158" name="Text Box 53"/>
          <p:cNvSpPr txBox="1">
            <a:spLocks noChangeArrowheads="1"/>
          </p:cNvSpPr>
          <p:nvPr/>
        </p:nvSpPr>
        <p:spPr bwMode="auto">
          <a:xfrm>
            <a:off x="9431338" y="6867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4159" name="Text Box 54"/>
          <p:cNvSpPr txBox="1">
            <a:spLocks noChangeArrowheads="1"/>
          </p:cNvSpPr>
          <p:nvPr/>
        </p:nvSpPr>
        <p:spPr bwMode="auto">
          <a:xfrm>
            <a:off x="92646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63</a:t>
            </a:r>
          </a:p>
        </p:txBody>
      </p:sp>
      <p:sp>
        <p:nvSpPr>
          <p:cNvPr id="134160" name="Text Box 55"/>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7</a:t>
            </a:r>
          </a:p>
        </p:txBody>
      </p:sp>
      <p:grpSp>
        <p:nvGrpSpPr>
          <p:cNvPr id="134161" name="Group 43"/>
          <p:cNvGrpSpPr>
            <a:grpSpLocks/>
          </p:cNvGrpSpPr>
          <p:nvPr/>
        </p:nvGrpSpPr>
        <p:grpSpPr bwMode="auto">
          <a:xfrm>
            <a:off x="-84138" y="3497263"/>
            <a:ext cx="1665288" cy="1825625"/>
            <a:chOff x="398" y="2203"/>
            <a:chExt cx="902" cy="1150"/>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40" name="Text Box 45"/>
            <p:cNvSpPr txBox="1">
              <a:spLocks noChangeArrowheads="1"/>
            </p:cNvSpPr>
            <p:nvPr/>
          </p:nvSpPr>
          <p:spPr bwMode="auto">
            <a:xfrm>
              <a:off x="459" y="2228"/>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TESALONICA</a:t>
              </a:r>
            </a:p>
          </p:txBody>
        </p:sp>
        <p:sp>
          <p:nvSpPr>
            <p:cNvPr id="134241" name="Text Box 46"/>
            <p:cNvSpPr txBox="1">
              <a:spLocks noChangeArrowheads="1"/>
            </p:cNvSpPr>
            <p:nvPr/>
          </p:nvSpPr>
          <p:spPr bwMode="auto">
            <a:xfrm>
              <a:off x="464" y="2473"/>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MGA PANGYAYARI SA HULING MGA ARAW</a:t>
              </a:r>
            </a:p>
          </p:txBody>
        </p:sp>
        <p:sp>
          <p:nvSpPr>
            <p:cNvPr id="134242" name="Text Box 47"/>
            <p:cNvSpPr txBox="1">
              <a:spLocks noChangeArrowheads="1"/>
            </p:cNvSpPr>
            <p:nvPr/>
          </p:nvSpPr>
          <p:spPr bwMode="auto">
            <a:xfrm>
              <a:off x="398"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1:10</a:t>
              </a:r>
            </a:p>
          </p:txBody>
        </p:sp>
      </p:grpSp>
      <p:grpSp>
        <p:nvGrpSpPr>
          <p:cNvPr id="134162" name="Group 48"/>
          <p:cNvGrpSpPr>
            <a:grpSpLocks/>
          </p:cNvGrpSpPr>
          <p:nvPr/>
        </p:nvGrpSpPr>
        <p:grpSpPr bwMode="auto">
          <a:xfrm>
            <a:off x="1212850" y="3506788"/>
            <a:ext cx="1728788" cy="1819275"/>
            <a:chOff x="1149" y="2209"/>
            <a:chExt cx="902" cy="1146"/>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36" name="Text Box 50"/>
            <p:cNvSpPr txBox="1">
              <a:spLocks noChangeArrowheads="1"/>
            </p:cNvSpPr>
            <p:nvPr/>
          </p:nvSpPr>
          <p:spPr bwMode="auto">
            <a:xfrm>
              <a:off x="1211"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TESALONICA</a:t>
              </a:r>
            </a:p>
          </p:txBody>
        </p:sp>
        <p:sp>
          <p:nvSpPr>
            <p:cNvPr id="134237" name="Text Box 51"/>
            <p:cNvSpPr txBox="1">
              <a:spLocks noChangeArrowheads="1"/>
            </p:cNvSpPr>
            <p:nvPr/>
          </p:nvSpPr>
          <p:spPr bwMode="auto">
            <a:xfrm>
              <a:off x="1205" y="2436"/>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PAGBABALIK NG PANGINOONG HESUS</a:t>
              </a:r>
            </a:p>
          </p:txBody>
        </p:sp>
        <p:sp>
          <p:nvSpPr>
            <p:cNvPr id="134238" name="Text Box 52"/>
            <p:cNvSpPr txBox="1">
              <a:spLocks noChangeArrowheads="1"/>
            </p:cNvSpPr>
            <p:nvPr/>
          </p:nvSpPr>
          <p:spPr bwMode="auto">
            <a:xfrm>
              <a:off x="1149" y="3124"/>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1:6</a:t>
              </a:r>
            </a:p>
          </p:txBody>
        </p:sp>
      </p:grpSp>
      <p:grpSp>
        <p:nvGrpSpPr>
          <p:cNvPr id="134163" name="Group 53"/>
          <p:cNvGrpSpPr>
            <a:grpSpLocks/>
          </p:cNvGrpSpPr>
          <p:nvPr/>
        </p:nvGrpSpPr>
        <p:grpSpPr bwMode="auto">
          <a:xfrm>
            <a:off x="2660650" y="3509963"/>
            <a:ext cx="1576388" cy="1816100"/>
            <a:chOff x="1940" y="2197"/>
            <a:chExt cx="902" cy="1144"/>
          </a:xfrm>
        </p:grpSpPr>
        <p:sp>
          <p:nvSpPr>
            <p:cNvPr id="67638" name="AutoShape 54"/>
            <p:cNvSpPr>
              <a:spLocks noChangeArrowheads="1"/>
            </p:cNvSpPr>
            <p:nvPr/>
          </p:nvSpPr>
          <p:spPr bwMode="auto">
            <a:xfrm>
              <a:off x="2044" y="2197"/>
              <a:ext cx="669"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32" name="Text Box 55"/>
            <p:cNvSpPr txBox="1">
              <a:spLocks noChangeArrowheads="1"/>
            </p:cNvSpPr>
            <p:nvPr/>
          </p:nvSpPr>
          <p:spPr bwMode="auto">
            <a:xfrm>
              <a:off x="1983" y="241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WASTONG TUNTUNIN NG IGLESYA</a:t>
              </a:r>
            </a:p>
          </p:txBody>
        </p:sp>
        <p:sp>
          <p:nvSpPr>
            <p:cNvPr id="134233" name="Text Box 56"/>
            <p:cNvSpPr txBox="1">
              <a:spLocks noChangeArrowheads="1"/>
            </p:cNvSpPr>
            <p:nvPr/>
          </p:nvSpPr>
          <p:spPr bwMode="auto">
            <a:xfrm>
              <a:off x="1992" y="223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SANTIAGO</a:t>
              </a:r>
            </a:p>
          </p:txBody>
        </p:sp>
        <p:sp>
          <p:nvSpPr>
            <p:cNvPr id="134234" name="Text Box 57"/>
            <p:cNvSpPr txBox="1">
              <a:spLocks noChangeArrowheads="1"/>
            </p:cNvSpPr>
            <p:nvPr/>
          </p:nvSpPr>
          <p:spPr bwMode="auto">
            <a:xfrm>
              <a:off x="1940" y="3110"/>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2:8</a:t>
              </a:r>
            </a:p>
          </p:txBody>
        </p:sp>
      </p:grpSp>
      <p:grpSp>
        <p:nvGrpSpPr>
          <p:cNvPr id="134164" name="Group 58"/>
          <p:cNvGrpSpPr>
            <a:grpSpLocks/>
          </p:cNvGrpSpPr>
          <p:nvPr/>
        </p:nvGrpSpPr>
        <p:grpSpPr bwMode="auto">
          <a:xfrm>
            <a:off x="3894138" y="3487738"/>
            <a:ext cx="1727200" cy="1836737"/>
            <a:chOff x="2705" y="2197"/>
            <a:chExt cx="902" cy="1157"/>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28" name="Text Box 60"/>
            <p:cNvSpPr txBox="1">
              <a:spLocks noChangeArrowheads="1"/>
            </p:cNvSpPr>
            <p:nvPr/>
          </p:nvSpPr>
          <p:spPr bwMode="auto">
            <a:xfrm>
              <a:off x="272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SANTIAGO</a:t>
              </a:r>
            </a:p>
          </p:txBody>
        </p:sp>
        <p:sp>
          <p:nvSpPr>
            <p:cNvPr id="134229" name="Text Box 61"/>
            <p:cNvSpPr txBox="1">
              <a:spLocks noChangeArrowheads="1"/>
            </p:cNvSpPr>
            <p:nvPr/>
          </p:nvSpPr>
          <p:spPr bwMode="auto">
            <a:xfrm>
              <a:off x="2753" y="2361"/>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INGATAN ANG EBANGHELYO; </a:t>
              </a:r>
              <a:r>
                <a:rPr lang="en-GB" sz="1400" b="1" i="1">
                  <a:solidFill>
                    <a:srgbClr val="FFFFFF"/>
                  </a:solidFill>
                  <a:latin typeface="Helvetica" charset="0"/>
                </a:rPr>
                <a:t>IPANGARAL ITO</a:t>
              </a:r>
            </a:p>
          </p:txBody>
        </p:sp>
        <p:sp>
          <p:nvSpPr>
            <p:cNvPr id="134230" name="Text Box 62"/>
            <p:cNvSpPr txBox="1">
              <a:spLocks noChangeArrowheads="1"/>
            </p:cNvSpPr>
            <p:nvPr/>
          </p:nvSpPr>
          <p:spPr bwMode="auto">
            <a:xfrm>
              <a:off x="2705" y="312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1:13</a:t>
              </a:r>
            </a:p>
          </p:txBody>
        </p:sp>
      </p:grpSp>
      <p:grpSp>
        <p:nvGrpSpPr>
          <p:cNvPr id="134165" name="Group 63"/>
          <p:cNvGrpSpPr>
            <a:grpSpLocks/>
          </p:cNvGrpSpPr>
          <p:nvPr/>
        </p:nvGrpSpPr>
        <p:grpSpPr bwMode="auto">
          <a:xfrm>
            <a:off x="5321300" y="3509963"/>
            <a:ext cx="1579563" cy="1812925"/>
            <a:chOff x="3473" y="2211"/>
            <a:chExt cx="902" cy="1142"/>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24" name="Text Box 65"/>
            <p:cNvSpPr txBox="1">
              <a:spLocks noChangeArrowheads="1"/>
            </p:cNvSpPr>
            <p:nvPr/>
          </p:nvSpPr>
          <p:spPr bwMode="auto">
            <a:xfrm>
              <a:off x="349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TITUS</a:t>
              </a:r>
            </a:p>
          </p:txBody>
        </p:sp>
        <p:sp>
          <p:nvSpPr>
            <p:cNvPr id="134225" name="Text Box 66"/>
            <p:cNvSpPr txBox="1">
              <a:spLocks noChangeArrowheads="1"/>
            </p:cNvSpPr>
            <p:nvPr/>
          </p:nvSpPr>
          <p:spPr bwMode="auto">
            <a:xfrm>
              <a:off x="3516" y="2433"/>
              <a:ext cx="789"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KAKAYAHAN </a:t>
              </a:r>
              <a:r>
                <a:rPr lang="en-GB" sz="1400" b="1">
                  <a:latin typeface="Helvetica" charset="0"/>
                </a:rPr>
                <a:t>NG MGA       DYAKONO</a:t>
              </a:r>
            </a:p>
          </p:txBody>
        </p:sp>
        <p:sp>
          <p:nvSpPr>
            <p:cNvPr id="134226" name="Text Box 67"/>
            <p:cNvSpPr txBox="1">
              <a:spLocks noChangeArrowheads="1"/>
            </p:cNvSpPr>
            <p:nvPr/>
          </p:nvSpPr>
          <p:spPr bwMode="auto">
            <a:xfrm>
              <a:off x="3473"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2:1-2</a:t>
              </a:r>
            </a:p>
          </p:txBody>
        </p:sp>
      </p:grpSp>
      <p:grpSp>
        <p:nvGrpSpPr>
          <p:cNvPr id="134166" name="Group 68"/>
          <p:cNvGrpSpPr>
            <a:grpSpLocks/>
          </p:cNvGrpSpPr>
          <p:nvPr/>
        </p:nvGrpSpPr>
        <p:grpSpPr bwMode="auto">
          <a:xfrm>
            <a:off x="6542088" y="3525838"/>
            <a:ext cx="1727200" cy="1808162"/>
            <a:chOff x="4247" y="2217"/>
            <a:chExt cx="902" cy="1139"/>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20" name="Text Box 70"/>
            <p:cNvSpPr txBox="1">
              <a:spLocks noChangeArrowheads="1"/>
            </p:cNvSpPr>
            <p:nvPr/>
          </p:nvSpPr>
          <p:spPr bwMode="auto">
            <a:xfrm>
              <a:off x="4292" y="2241"/>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FILEMON</a:t>
              </a:r>
            </a:p>
          </p:txBody>
        </p:sp>
        <p:sp>
          <p:nvSpPr>
            <p:cNvPr id="134221" name="Text Box 71"/>
            <p:cNvSpPr txBox="1">
              <a:spLocks noChangeArrowheads="1"/>
            </p:cNvSpPr>
            <p:nvPr/>
          </p:nvSpPr>
          <p:spPr bwMode="auto">
            <a:xfrm>
              <a:off x="4294" y="2430"/>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PAGTANGGAP NG MGA BAGO KAY KRISTO </a:t>
              </a:r>
              <a:endParaRPr lang="en-GB" sz="1400" b="1" i="1">
                <a:solidFill>
                  <a:srgbClr val="FFFFFF"/>
                </a:solidFill>
                <a:latin typeface="Helvetica" charset="0"/>
              </a:endParaRPr>
            </a:p>
          </p:txBody>
        </p:sp>
        <p:sp>
          <p:nvSpPr>
            <p:cNvPr id="134222" name="Text Box 72"/>
            <p:cNvSpPr txBox="1">
              <a:spLocks noChangeArrowheads="1"/>
            </p:cNvSpPr>
            <p:nvPr/>
          </p:nvSpPr>
          <p:spPr bwMode="auto">
            <a:xfrm>
              <a:off x="4247" y="312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v.17-18</a:t>
              </a:r>
            </a:p>
          </p:txBody>
        </p:sp>
      </p:grpSp>
      <p:grpSp>
        <p:nvGrpSpPr>
          <p:cNvPr id="16" name="Group 147"/>
          <p:cNvGrpSpPr>
            <a:grpSpLocks/>
          </p:cNvGrpSpPr>
          <p:nvPr/>
        </p:nvGrpSpPr>
        <p:grpSpPr bwMode="auto">
          <a:xfrm>
            <a:off x="8062913" y="3546475"/>
            <a:ext cx="1719262" cy="1825625"/>
            <a:chOff x="5079" y="2234"/>
            <a:chExt cx="1083" cy="1150"/>
          </a:xfrm>
        </p:grpSpPr>
        <p:grpSp>
          <p:nvGrpSpPr>
            <p:cNvPr id="134213" name="Group 2"/>
            <p:cNvGrpSpPr>
              <a:grpSpLocks/>
            </p:cNvGrpSpPr>
            <p:nvPr/>
          </p:nvGrpSpPr>
          <p:grpSpPr bwMode="auto">
            <a:xfrm>
              <a:off x="5079" y="2234"/>
              <a:ext cx="1083" cy="1135"/>
              <a:chOff x="5079" y="2234"/>
              <a:chExt cx="902" cy="1135"/>
            </a:xfrm>
          </p:grpSpPr>
          <p:sp>
            <p:nvSpPr>
              <p:cNvPr id="68611" name="AutoShape 3"/>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16" name="Text Box 4"/>
              <p:cNvSpPr txBox="1">
                <a:spLocks noChangeArrowheads="1"/>
              </p:cNvSpPr>
              <p:nvPr/>
            </p:nvSpPr>
            <p:spPr bwMode="auto">
              <a:xfrm>
                <a:off x="5114" y="226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HEBREO</a:t>
                </a:r>
              </a:p>
            </p:txBody>
          </p:sp>
          <p:sp>
            <p:nvSpPr>
              <p:cNvPr id="134217" name="Text Box 5"/>
              <p:cNvSpPr txBox="1">
                <a:spLocks noChangeArrowheads="1"/>
              </p:cNvSpPr>
              <p:nvPr/>
            </p:nvSpPr>
            <p:spPr bwMode="auto">
              <a:xfrm>
                <a:off x="5124" y="2450"/>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SI HESUS-KRISTO: </a:t>
                </a:r>
                <a:r>
                  <a:rPr lang="en-GB" sz="1400" b="1" i="1">
                    <a:solidFill>
                      <a:srgbClr val="FFFF00"/>
                    </a:solidFill>
                    <a:latin typeface="Helvetica" charset="0"/>
                  </a:rPr>
                  <a:t>PINAMAKAMATAAS, KASAPATAN</a:t>
                </a:r>
                <a:endParaRPr lang="en-GB" sz="1400" b="1">
                  <a:solidFill>
                    <a:srgbClr val="FC0128"/>
                  </a:solidFill>
                  <a:latin typeface="Helvetica" charset="0"/>
                </a:endParaRPr>
              </a:p>
            </p:txBody>
          </p:sp>
          <p:sp>
            <p:nvSpPr>
              <p:cNvPr id="134218" name="Text Box 6"/>
              <p:cNvSpPr txBox="1">
                <a:spLocks noChangeArrowheads="1"/>
              </p:cNvSpPr>
              <p:nvPr/>
            </p:nvSpPr>
            <p:spPr bwMode="auto">
              <a:xfrm>
                <a:off x="5079" y="3138"/>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1:4</a:t>
                </a:r>
              </a:p>
            </p:txBody>
          </p:sp>
        </p:grpSp>
        <p:sp>
          <p:nvSpPr>
            <p:cNvPr id="68738" name="Oval 130"/>
            <p:cNvSpPr>
              <a:spLocks noChangeArrowheads="1"/>
            </p:cNvSpPr>
            <p:nvPr/>
          </p:nvSpPr>
          <p:spPr bwMode="auto">
            <a:xfrm>
              <a:off x="5098" y="2584"/>
              <a:ext cx="1018" cy="800"/>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18" name="Group 134"/>
          <p:cNvGrpSpPr>
            <a:grpSpLocks/>
          </p:cNvGrpSpPr>
          <p:nvPr/>
        </p:nvGrpSpPr>
        <p:grpSpPr bwMode="auto">
          <a:xfrm>
            <a:off x="133350" y="5538788"/>
            <a:ext cx="1609725" cy="1847850"/>
            <a:chOff x="84" y="3489"/>
            <a:chExt cx="1014" cy="1164"/>
          </a:xfrm>
        </p:grpSpPr>
        <p:sp>
          <p:nvSpPr>
            <p:cNvPr id="68695" name="AutoShape 87"/>
            <p:cNvSpPr>
              <a:spLocks noChangeArrowheads="1"/>
            </p:cNvSpPr>
            <p:nvPr/>
          </p:nvSpPr>
          <p:spPr bwMode="auto">
            <a:xfrm>
              <a:off x="129" y="3489"/>
              <a:ext cx="864"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10" name="Text Box 88"/>
            <p:cNvSpPr txBox="1">
              <a:spLocks noChangeArrowheads="1"/>
            </p:cNvSpPr>
            <p:nvPr/>
          </p:nvSpPr>
          <p:spPr bwMode="auto">
            <a:xfrm>
              <a:off x="128" y="3526"/>
              <a:ext cx="8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SANTIAGO</a:t>
              </a:r>
            </a:p>
          </p:txBody>
        </p:sp>
        <p:sp>
          <p:nvSpPr>
            <p:cNvPr id="134211" name="Text Box 89"/>
            <p:cNvSpPr txBox="1">
              <a:spLocks noChangeArrowheads="1"/>
            </p:cNvSpPr>
            <p:nvPr/>
          </p:nvSpPr>
          <p:spPr bwMode="auto">
            <a:xfrm>
              <a:off x="91" y="3625"/>
              <a:ext cx="94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MAKIKITA ANG PANANALIG </a:t>
              </a:r>
              <a:r>
                <a:rPr lang="en-GB" sz="1400" b="1">
                  <a:solidFill>
                    <a:srgbClr val="FFFF00"/>
                  </a:solidFill>
                  <a:latin typeface="Helvetica" charset="0"/>
                </a:rPr>
                <a:t>SA ARAW-ARAW NA PAMUMUHAY</a:t>
              </a:r>
            </a:p>
          </p:txBody>
        </p:sp>
        <p:sp>
          <p:nvSpPr>
            <p:cNvPr id="134212" name="Text Box 90"/>
            <p:cNvSpPr txBox="1">
              <a:spLocks noChangeArrowheads="1"/>
            </p:cNvSpPr>
            <p:nvPr/>
          </p:nvSpPr>
          <p:spPr bwMode="auto">
            <a:xfrm>
              <a:off x="84" y="4422"/>
              <a:ext cx="10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2:26</a:t>
              </a:r>
            </a:p>
          </p:txBody>
        </p:sp>
      </p:grpSp>
      <p:grpSp>
        <p:nvGrpSpPr>
          <p:cNvPr id="19" name="Group 132"/>
          <p:cNvGrpSpPr>
            <a:grpSpLocks/>
          </p:cNvGrpSpPr>
          <p:nvPr/>
        </p:nvGrpSpPr>
        <p:grpSpPr bwMode="auto">
          <a:xfrm>
            <a:off x="1428750" y="5548313"/>
            <a:ext cx="1944688" cy="1857375"/>
            <a:chOff x="900" y="3495"/>
            <a:chExt cx="1225" cy="1170"/>
          </a:xfrm>
        </p:grpSpPr>
        <p:sp>
          <p:nvSpPr>
            <p:cNvPr id="68700" name="AutoShape 92"/>
            <p:cNvSpPr>
              <a:spLocks noChangeArrowheads="1"/>
            </p:cNvSpPr>
            <p:nvPr/>
          </p:nvSpPr>
          <p:spPr bwMode="auto">
            <a:xfrm>
              <a:off x="1017" y="3495"/>
              <a:ext cx="906"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06" name="Text Box 93"/>
            <p:cNvSpPr txBox="1">
              <a:spLocks noChangeArrowheads="1"/>
            </p:cNvSpPr>
            <p:nvPr/>
          </p:nvSpPr>
          <p:spPr bwMode="auto">
            <a:xfrm>
              <a:off x="903" y="3530"/>
              <a:ext cx="10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PEDRO</a:t>
              </a:r>
            </a:p>
          </p:txBody>
        </p:sp>
        <p:sp>
          <p:nvSpPr>
            <p:cNvPr id="134207" name="Text Box 94"/>
            <p:cNvSpPr txBox="1">
              <a:spLocks noChangeArrowheads="1"/>
            </p:cNvSpPr>
            <p:nvPr/>
          </p:nvSpPr>
          <p:spPr bwMode="auto">
            <a:xfrm>
              <a:off x="930" y="3673"/>
              <a:ext cx="107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ANG PAMUMUHAY AT KATUNGKULAN NG KRISTYANO</a:t>
              </a:r>
              <a:endParaRPr lang="en-GB" sz="1400" b="1">
                <a:solidFill>
                  <a:srgbClr val="FFFFFF"/>
                </a:solidFill>
                <a:latin typeface="Helvetica" charset="0"/>
              </a:endParaRPr>
            </a:p>
          </p:txBody>
        </p:sp>
        <p:sp>
          <p:nvSpPr>
            <p:cNvPr id="134208" name="Text Box 95"/>
            <p:cNvSpPr txBox="1">
              <a:spLocks noChangeArrowheads="1"/>
            </p:cNvSpPr>
            <p:nvPr/>
          </p:nvSpPr>
          <p:spPr bwMode="auto">
            <a:xfrm>
              <a:off x="900" y="4434"/>
              <a:ext cx="12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2:7</a:t>
              </a:r>
            </a:p>
          </p:txBody>
        </p:sp>
      </p:grpSp>
      <p:grpSp>
        <p:nvGrpSpPr>
          <p:cNvPr id="20" name="Group 133"/>
          <p:cNvGrpSpPr>
            <a:grpSpLocks/>
          </p:cNvGrpSpPr>
          <p:nvPr/>
        </p:nvGrpSpPr>
        <p:grpSpPr bwMode="auto">
          <a:xfrm>
            <a:off x="2941638" y="5541963"/>
            <a:ext cx="1609725" cy="1866900"/>
            <a:chOff x="1853" y="3491"/>
            <a:chExt cx="1014" cy="1176"/>
          </a:xfrm>
        </p:grpSpPr>
        <p:sp>
          <p:nvSpPr>
            <p:cNvPr id="68705" name="AutoShape 97"/>
            <p:cNvSpPr>
              <a:spLocks noChangeArrowheads="1"/>
            </p:cNvSpPr>
            <p:nvPr/>
          </p:nvSpPr>
          <p:spPr bwMode="auto">
            <a:xfrm>
              <a:off x="1952" y="3491"/>
              <a:ext cx="750"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202" name="Text Box 98"/>
            <p:cNvSpPr txBox="1">
              <a:spLocks noChangeArrowheads="1"/>
            </p:cNvSpPr>
            <p:nvPr/>
          </p:nvSpPr>
          <p:spPr bwMode="auto">
            <a:xfrm>
              <a:off x="1873" y="3529"/>
              <a:ext cx="8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PEDRO</a:t>
              </a:r>
            </a:p>
          </p:txBody>
        </p:sp>
        <p:sp>
          <p:nvSpPr>
            <p:cNvPr id="134203" name="Text Box 99"/>
            <p:cNvSpPr txBox="1">
              <a:spLocks noChangeArrowheads="1"/>
            </p:cNvSpPr>
            <p:nvPr/>
          </p:nvSpPr>
          <p:spPr bwMode="auto">
            <a:xfrm>
              <a:off x="1893" y="3673"/>
              <a:ext cx="88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MGA HUWAD NA MGA TITSER SA IGLESYA</a:t>
              </a:r>
              <a:endParaRPr lang="en-GB" sz="1400" b="1">
                <a:solidFill>
                  <a:srgbClr val="FFFFFF"/>
                </a:solidFill>
                <a:latin typeface="Helvetica" charset="0"/>
              </a:endParaRPr>
            </a:p>
          </p:txBody>
        </p:sp>
        <p:sp>
          <p:nvSpPr>
            <p:cNvPr id="134204" name="Text Box 100"/>
            <p:cNvSpPr txBox="1">
              <a:spLocks noChangeArrowheads="1"/>
            </p:cNvSpPr>
            <p:nvPr/>
          </p:nvSpPr>
          <p:spPr bwMode="auto">
            <a:xfrm>
              <a:off x="1853" y="4436"/>
              <a:ext cx="10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a:t>
              </a:r>
            </a:p>
          </p:txBody>
        </p:sp>
      </p:grpSp>
      <p:grpSp>
        <p:nvGrpSpPr>
          <p:cNvPr id="21" name="Group 135"/>
          <p:cNvGrpSpPr>
            <a:grpSpLocks/>
          </p:cNvGrpSpPr>
          <p:nvPr/>
        </p:nvGrpSpPr>
        <p:grpSpPr bwMode="auto">
          <a:xfrm>
            <a:off x="4165600" y="5541963"/>
            <a:ext cx="1836738" cy="1863725"/>
            <a:chOff x="2624" y="3491"/>
            <a:chExt cx="1157" cy="1174"/>
          </a:xfrm>
        </p:grpSpPr>
        <p:sp>
          <p:nvSpPr>
            <p:cNvPr id="68710" name="AutoShape 102"/>
            <p:cNvSpPr>
              <a:spLocks noChangeArrowheads="1"/>
            </p:cNvSpPr>
            <p:nvPr/>
          </p:nvSpPr>
          <p:spPr bwMode="auto">
            <a:xfrm>
              <a:off x="2725" y="3491"/>
              <a:ext cx="856"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198" name="Text Box 103"/>
            <p:cNvSpPr txBox="1">
              <a:spLocks noChangeArrowheads="1"/>
            </p:cNvSpPr>
            <p:nvPr/>
          </p:nvSpPr>
          <p:spPr bwMode="auto">
            <a:xfrm>
              <a:off x="2637" y="3491"/>
              <a:ext cx="10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JUAN</a:t>
              </a:r>
            </a:p>
          </p:txBody>
        </p:sp>
        <p:sp>
          <p:nvSpPr>
            <p:cNvPr id="134199" name="Text Box 104"/>
            <p:cNvSpPr txBox="1">
              <a:spLocks noChangeArrowheads="1"/>
            </p:cNvSpPr>
            <p:nvPr/>
          </p:nvSpPr>
          <p:spPr bwMode="auto">
            <a:xfrm>
              <a:off x="2666" y="3582"/>
              <a:ext cx="1012"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ANG SIGURADONG KALIGTASAN</a:t>
              </a:r>
              <a:r>
                <a:rPr lang="en-GB" sz="1400" b="1">
                  <a:solidFill>
                    <a:srgbClr val="FFFFFF"/>
                  </a:solidFill>
                  <a:latin typeface="Helvetica" charset="0"/>
                </a:rPr>
                <a:t>;</a:t>
              </a:r>
              <a:r>
                <a:rPr lang="en-GB" sz="1400" b="1">
                  <a:solidFill>
                    <a:srgbClr val="CCECFF"/>
                  </a:solidFill>
                  <a:latin typeface="Helvetica" charset="0"/>
                </a:rPr>
                <a:t> MAG-INGAT SA HUWAD NA TITSER</a:t>
              </a:r>
              <a:endParaRPr lang="en-GB" sz="1400" b="1">
                <a:solidFill>
                  <a:srgbClr val="FFFFFF"/>
                </a:solidFill>
                <a:latin typeface="Helvetica" charset="0"/>
              </a:endParaRPr>
            </a:p>
          </p:txBody>
        </p:sp>
        <p:sp>
          <p:nvSpPr>
            <p:cNvPr id="134200" name="Text Box 105"/>
            <p:cNvSpPr txBox="1">
              <a:spLocks noChangeArrowheads="1"/>
            </p:cNvSpPr>
            <p:nvPr/>
          </p:nvSpPr>
          <p:spPr bwMode="auto">
            <a:xfrm>
              <a:off x="2624" y="4434"/>
              <a:ext cx="11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5:13</a:t>
              </a:r>
            </a:p>
          </p:txBody>
        </p:sp>
      </p:grpSp>
      <p:grpSp>
        <p:nvGrpSpPr>
          <p:cNvPr id="22" name="Group 106"/>
          <p:cNvGrpSpPr>
            <a:grpSpLocks/>
          </p:cNvGrpSpPr>
          <p:nvPr/>
        </p:nvGrpSpPr>
        <p:grpSpPr bwMode="auto">
          <a:xfrm>
            <a:off x="5676900" y="5541963"/>
            <a:ext cx="1592263" cy="1865312"/>
            <a:chOff x="3506" y="3491"/>
            <a:chExt cx="902" cy="1175"/>
          </a:xfrm>
        </p:grpSpPr>
        <p:sp>
          <p:nvSpPr>
            <p:cNvPr id="68715" name="AutoShape 107"/>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194" name="Text Box 108"/>
            <p:cNvSpPr txBox="1">
              <a:spLocks noChangeArrowheads="1"/>
            </p:cNvSpPr>
            <p:nvPr/>
          </p:nvSpPr>
          <p:spPr bwMode="auto">
            <a:xfrm>
              <a:off x="3512" y="353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JUAN</a:t>
              </a:r>
            </a:p>
          </p:txBody>
        </p:sp>
        <p:sp>
          <p:nvSpPr>
            <p:cNvPr id="134195" name="Text Box 109"/>
            <p:cNvSpPr txBox="1">
              <a:spLocks noChangeArrowheads="1"/>
            </p:cNvSpPr>
            <p:nvPr/>
          </p:nvSpPr>
          <p:spPr bwMode="auto">
            <a:xfrm>
              <a:off x="3510" y="3665"/>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PAMUMUHAY AYON SA KAUTUSAN NI KRISTO</a:t>
              </a:r>
              <a:endParaRPr lang="en-GB" sz="1400" b="1">
                <a:solidFill>
                  <a:srgbClr val="FFFFFF"/>
                </a:solidFill>
                <a:latin typeface="Helvetica" charset="0"/>
              </a:endParaRPr>
            </a:p>
          </p:txBody>
        </p:sp>
        <p:sp>
          <p:nvSpPr>
            <p:cNvPr id="134196" name="Text Box 110"/>
            <p:cNvSpPr txBox="1">
              <a:spLocks noChangeArrowheads="1"/>
            </p:cNvSpPr>
            <p:nvPr/>
          </p:nvSpPr>
          <p:spPr bwMode="auto">
            <a:xfrm>
              <a:off x="3506" y="443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 3</a:t>
              </a:r>
            </a:p>
          </p:txBody>
        </p:sp>
      </p:grpSp>
      <p:grpSp>
        <p:nvGrpSpPr>
          <p:cNvPr id="23" name="Group 111"/>
          <p:cNvGrpSpPr>
            <a:grpSpLocks/>
          </p:cNvGrpSpPr>
          <p:nvPr/>
        </p:nvGrpSpPr>
        <p:grpSpPr bwMode="auto">
          <a:xfrm>
            <a:off x="8448675" y="5534025"/>
            <a:ext cx="1609725" cy="1873250"/>
            <a:chOff x="5028" y="3486"/>
            <a:chExt cx="902" cy="1180"/>
          </a:xfrm>
        </p:grpSpPr>
        <p:sp>
          <p:nvSpPr>
            <p:cNvPr id="68720" name="AutoShape 112"/>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190" name="Text Box 113"/>
            <p:cNvSpPr txBox="1">
              <a:spLocks noChangeArrowheads="1"/>
            </p:cNvSpPr>
            <p:nvPr/>
          </p:nvSpPr>
          <p:spPr bwMode="auto">
            <a:xfrm>
              <a:off x="5030" y="3538"/>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JUDAS</a:t>
              </a:r>
            </a:p>
          </p:txBody>
        </p:sp>
        <p:sp>
          <p:nvSpPr>
            <p:cNvPr id="134191" name="Text Box 114"/>
            <p:cNvSpPr txBox="1">
              <a:spLocks noChangeArrowheads="1"/>
            </p:cNvSpPr>
            <p:nvPr/>
          </p:nvSpPr>
          <p:spPr bwMode="auto">
            <a:xfrm>
              <a:off x="5062" y="3725"/>
              <a:ext cx="789"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PANINDIGAN </a:t>
              </a:r>
            </a:p>
            <a:p>
              <a:pPr algn="ctr">
                <a:lnSpc>
                  <a:spcPct val="100000"/>
                </a:lnSpc>
                <a:spcBef>
                  <a:spcPts val="875"/>
                </a:spcBef>
                <a:buClr>
                  <a:srgbClr val="CCECFF"/>
                </a:buClr>
                <a:buFont typeface="Helvetica" charset="0"/>
                <a:buNone/>
              </a:pPr>
              <a:r>
                <a:rPr lang="en-GB" sz="1400" b="1">
                  <a:solidFill>
                    <a:srgbClr val="CCECFF"/>
                  </a:solidFill>
                  <a:latin typeface="Helvetica" charset="0"/>
                </a:rPr>
                <a:t>ANG PANANALIG</a:t>
              </a:r>
              <a:endParaRPr lang="en-GB" sz="1400" b="1">
                <a:solidFill>
                  <a:srgbClr val="FFFFFF"/>
                </a:solidFill>
                <a:latin typeface="Helvetica" charset="0"/>
              </a:endParaRPr>
            </a:p>
          </p:txBody>
        </p:sp>
        <p:sp>
          <p:nvSpPr>
            <p:cNvPr id="134192" name="Text Box 115"/>
            <p:cNvSpPr txBox="1">
              <a:spLocks noChangeArrowheads="1"/>
            </p:cNvSpPr>
            <p:nvPr/>
          </p:nvSpPr>
          <p:spPr bwMode="auto">
            <a:xfrm>
              <a:off x="5028" y="443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vs 20-21</a:t>
              </a:r>
            </a:p>
          </p:txBody>
        </p:sp>
      </p:grpSp>
      <p:grpSp>
        <p:nvGrpSpPr>
          <p:cNvPr id="24" name="Group 136"/>
          <p:cNvGrpSpPr>
            <a:grpSpLocks/>
          </p:cNvGrpSpPr>
          <p:nvPr/>
        </p:nvGrpSpPr>
        <p:grpSpPr bwMode="auto">
          <a:xfrm>
            <a:off x="6900863" y="5541963"/>
            <a:ext cx="1943100" cy="1839912"/>
            <a:chOff x="4393" y="3491"/>
            <a:chExt cx="1224" cy="1159"/>
          </a:xfrm>
        </p:grpSpPr>
        <p:sp>
          <p:nvSpPr>
            <p:cNvPr id="68725" name="AutoShape 117"/>
            <p:cNvSpPr>
              <a:spLocks noChangeArrowheads="1"/>
            </p:cNvSpPr>
            <p:nvPr/>
          </p:nvSpPr>
          <p:spPr bwMode="auto">
            <a:xfrm>
              <a:off x="4503" y="3491"/>
              <a:ext cx="905"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4186" name="Text Box 118"/>
            <p:cNvSpPr txBox="1">
              <a:spLocks noChangeArrowheads="1"/>
            </p:cNvSpPr>
            <p:nvPr/>
          </p:nvSpPr>
          <p:spPr bwMode="auto">
            <a:xfrm>
              <a:off x="4416" y="3533"/>
              <a:ext cx="10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3 JUAN</a:t>
              </a:r>
            </a:p>
          </p:txBody>
        </p:sp>
        <p:sp>
          <p:nvSpPr>
            <p:cNvPr id="134187" name="Text Box 119"/>
            <p:cNvSpPr txBox="1">
              <a:spLocks noChangeArrowheads="1"/>
            </p:cNvSpPr>
            <p:nvPr/>
          </p:nvSpPr>
          <p:spPr bwMode="auto">
            <a:xfrm>
              <a:off x="4428" y="3673"/>
              <a:ext cx="107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ANG APOSTOLIKONG AUTORIDAD NI JUAN</a:t>
              </a:r>
              <a:endParaRPr lang="en-GB" sz="1400" b="1">
                <a:solidFill>
                  <a:srgbClr val="FFFFFF"/>
                </a:solidFill>
                <a:latin typeface="Helvetica" charset="0"/>
              </a:endParaRPr>
            </a:p>
          </p:txBody>
        </p:sp>
        <p:sp>
          <p:nvSpPr>
            <p:cNvPr id="134188" name="Text Box 120"/>
            <p:cNvSpPr txBox="1">
              <a:spLocks noChangeArrowheads="1"/>
            </p:cNvSpPr>
            <p:nvPr/>
          </p:nvSpPr>
          <p:spPr bwMode="auto">
            <a:xfrm>
              <a:off x="4393" y="4419"/>
              <a:ext cx="12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vs.4, 11</a:t>
              </a:r>
            </a:p>
          </p:txBody>
        </p:sp>
      </p:grpSp>
      <p:sp>
        <p:nvSpPr>
          <p:cNvPr id="68739" name="Oval 131"/>
          <p:cNvSpPr>
            <a:spLocks noChangeArrowheads="1"/>
          </p:cNvSpPr>
          <p:nvPr/>
        </p:nvSpPr>
        <p:spPr bwMode="auto">
          <a:xfrm>
            <a:off x="168275" y="6003925"/>
            <a:ext cx="1404938" cy="1338263"/>
          </a:xfrm>
          <a:prstGeom prst="ellipse">
            <a:avLst/>
          </a:prstGeom>
          <a:noFill/>
          <a:ln w="57240">
            <a:solidFill>
              <a:srgbClr val="FFFFFF"/>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68729" name="Text Box 121"/>
          <p:cNvSpPr txBox="1">
            <a:spLocks noChangeArrowheads="1"/>
          </p:cNvSpPr>
          <p:nvPr/>
        </p:nvSpPr>
        <p:spPr bwMode="auto">
          <a:xfrm>
            <a:off x="1357313" y="7270750"/>
            <a:ext cx="8135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PANGALAWA: MGA SULAT GALING SA  </a:t>
            </a:r>
            <a:r>
              <a:rPr lang="ja-JP" altLang="en-GB" sz="2000" b="1">
                <a:solidFill>
                  <a:srgbClr val="FFFFFF"/>
                </a:solidFill>
                <a:latin typeface="Arial Rounded MT Bold" charset="0"/>
              </a:rPr>
              <a:t>“</a:t>
            </a:r>
            <a:r>
              <a:rPr lang="en-GB" altLang="ja-JP" sz="2000" b="1">
                <a:solidFill>
                  <a:srgbClr val="FFFFFF"/>
                </a:solidFill>
                <a:latin typeface="Arial Rounded MT Bold" charset="0"/>
              </a:rPr>
              <a:t>IBANG MANUNULAT</a:t>
            </a:r>
            <a:r>
              <a:rPr lang="ja-JP" altLang="en-GB" sz="2000" b="1">
                <a:solidFill>
                  <a:srgbClr val="FFFFFF"/>
                </a:solidFill>
                <a:latin typeface="Arial Rounded MT Bold" charset="0"/>
              </a:rPr>
              <a:t>”</a:t>
            </a:r>
            <a:endParaRPr lang="en-GB" sz="2000" b="1">
              <a:solidFill>
                <a:srgbClr val="FFFFFF"/>
              </a:solidFill>
              <a:latin typeface="Arial Rounded MT Bold" charset="0"/>
            </a:endParaRPr>
          </a:p>
        </p:txBody>
      </p:sp>
      <p:sp>
        <p:nvSpPr>
          <p:cNvPr id="68736" name="Text Box 128"/>
          <p:cNvSpPr txBox="1">
            <a:spLocks noChangeArrowheads="1"/>
          </p:cNvSpPr>
          <p:nvPr/>
        </p:nvSpPr>
        <p:spPr bwMode="auto">
          <a:xfrm>
            <a:off x="1428750" y="1941513"/>
            <a:ext cx="8031163" cy="2917825"/>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JUDAS vv. 20-21</a:t>
            </a:r>
          </a:p>
          <a:p>
            <a:pPr algn="ctr">
              <a:defRPr/>
            </a:pPr>
            <a:r>
              <a:rPr lang="en-GB" b="1" smtClean="0">
                <a:latin typeface="Arial Rounded MT Bold" charset="0"/>
              </a:rPr>
              <a:t>Nguni't kayo, mga minamahal, papagtibayin ninyo ang inyong sarili sa inyong lubhang banal na pananampalataya, na manalangin sa Espiritu Santo, na magsipanatili kayo sa pagibig sa Dios, na inyong asahan ang awa ng ating Panginoong Jesucristo sa ikabubuhay na walang hanggan.</a:t>
            </a:r>
          </a:p>
          <a:p>
            <a:pPr algn="ctr">
              <a:lnSpc>
                <a:spcPct val="100000"/>
              </a:lnSpc>
              <a:buClr>
                <a:srgbClr val="FFFFFF"/>
              </a:buClr>
              <a:buFont typeface="Arial Rounded MT Bold" charset="0"/>
              <a:buNone/>
              <a:defRPr/>
            </a:pPr>
            <a:endParaRPr lang="en-GB" b="1" smtClean="0">
              <a:solidFill>
                <a:srgbClr val="008080"/>
              </a:solidFill>
              <a:latin typeface="Arial Rounded MT Bold" charset="0"/>
            </a:endParaRPr>
          </a:p>
        </p:txBody>
      </p:sp>
      <p:sp>
        <p:nvSpPr>
          <p:cNvPr id="68730" name="Text Box 122"/>
          <p:cNvSpPr txBox="1">
            <a:spLocks noChangeArrowheads="1"/>
          </p:cNvSpPr>
          <p:nvPr/>
        </p:nvSpPr>
        <p:spPr bwMode="auto">
          <a:xfrm>
            <a:off x="2581275" y="1870075"/>
            <a:ext cx="5105400" cy="1935163"/>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sz="2800" b="1" smtClean="0">
                <a:solidFill>
                  <a:srgbClr val="FFFFFF"/>
                </a:solidFill>
                <a:latin typeface="Arial Rounded MT Bold" charset="0"/>
              </a:rPr>
              <a:t>HEBREO 1:4  </a:t>
            </a:r>
          </a:p>
          <a:p>
            <a:pPr algn="ctr">
              <a:defRPr/>
            </a:pPr>
            <a:r>
              <a:rPr lang="en-GB" b="1" smtClean="0">
                <a:latin typeface="Arial Rounded MT Bold" charset="0"/>
              </a:rPr>
              <a:t> Na naging lalong mabuti kay sa mga anghel, palibhasa'y nagmana ng lalong marilag na pangalan kay sa kanila</a:t>
            </a:r>
            <a:r>
              <a:rPr lang="en-GB" b="1" smtClean="0"/>
              <a:t>.</a:t>
            </a:r>
            <a:endParaRPr lang="en-GB" sz="2800" b="1" smtClean="0">
              <a:solidFill>
                <a:srgbClr val="FFFFFF"/>
              </a:solidFill>
              <a:latin typeface="Arial Rounded MT Bold" charset="0"/>
            </a:endParaRPr>
          </a:p>
        </p:txBody>
      </p:sp>
      <p:sp>
        <p:nvSpPr>
          <p:cNvPr id="68737" name="Text Box 129"/>
          <p:cNvSpPr txBox="1">
            <a:spLocks noChangeArrowheads="1"/>
          </p:cNvSpPr>
          <p:nvPr/>
        </p:nvSpPr>
        <p:spPr bwMode="auto">
          <a:xfrm>
            <a:off x="3157538" y="1941513"/>
            <a:ext cx="3957637" cy="343535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SANTIAGO 2:26                          </a:t>
            </a:r>
            <a:r>
              <a:rPr lang="en-GB" b="1" smtClean="0">
                <a:latin typeface="Arial Rounded MT Bold" charset="0"/>
              </a:rPr>
              <a:t>Sapagka't kung paanong ang katawan na walang espiritu ay patay, ay gayon din ang pananampalataya na walang mga gawa ay patay.</a:t>
            </a:r>
          </a:p>
          <a:p>
            <a:pPr algn="ctr">
              <a:lnSpc>
                <a:spcPct val="100000"/>
              </a:lnSpc>
              <a:buClr>
                <a:srgbClr val="FFFFFF"/>
              </a:buClr>
              <a:buFont typeface="Arial Rounded MT Bold" charset="0"/>
              <a:buNone/>
              <a:defRPr/>
            </a:pPr>
            <a:endParaRPr lang="en-GB" b="1" smtClean="0">
              <a:solidFill>
                <a:srgbClr val="008080"/>
              </a:solidFill>
              <a:latin typeface="Arial Rounded MT Bold" charset="0"/>
            </a:endParaRPr>
          </a:p>
        </p:txBody>
      </p:sp>
      <p:sp>
        <p:nvSpPr>
          <p:cNvPr id="68731" name="Text Box 123"/>
          <p:cNvSpPr txBox="1">
            <a:spLocks noChangeArrowheads="1"/>
          </p:cNvSpPr>
          <p:nvPr/>
        </p:nvSpPr>
        <p:spPr bwMode="auto">
          <a:xfrm>
            <a:off x="2508250" y="1870075"/>
            <a:ext cx="5738813" cy="270510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1 PEDRO 2:7</a:t>
            </a:r>
          </a:p>
          <a:p>
            <a:pPr algn="ctr">
              <a:lnSpc>
                <a:spcPct val="100000"/>
              </a:lnSpc>
              <a:buClr>
                <a:srgbClr val="FFFFFF"/>
              </a:buClr>
              <a:buFont typeface="Arial Rounded MT Bold" charset="0"/>
              <a:buNone/>
              <a:defRPr/>
            </a:pPr>
            <a:r>
              <a:rPr lang="en-GB" b="1" smtClean="0">
                <a:latin typeface="Arial Rounded MT Bold" charset="0"/>
              </a:rPr>
              <a:t>Sa inyo ngang nangananampalataya, siya'y mahalaga: datapuwa't sa hindi nangananampalataya, Ang batong itinakuwil ng nagsisipagtayo ng bahay Siyang naging pangulo sa panulok.</a:t>
            </a:r>
            <a:endParaRPr lang="en-GB" b="1" smtClean="0">
              <a:solidFill>
                <a:srgbClr val="008080"/>
              </a:solidFill>
              <a:latin typeface="Georgia" charset="0"/>
            </a:endParaRPr>
          </a:p>
        </p:txBody>
      </p:sp>
      <p:sp>
        <p:nvSpPr>
          <p:cNvPr id="68732" name="Text Box 124"/>
          <p:cNvSpPr txBox="1">
            <a:spLocks noChangeArrowheads="1"/>
          </p:cNvSpPr>
          <p:nvPr/>
        </p:nvSpPr>
        <p:spPr bwMode="auto">
          <a:xfrm>
            <a:off x="1212850" y="1941513"/>
            <a:ext cx="8220075" cy="343535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2 PEDRO 2:1    </a:t>
            </a:r>
          </a:p>
          <a:p>
            <a:pPr algn="ctr">
              <a:lnSpc>
                <a:spcPct val="100000"/>
              </a:lnSpc>
              <a:buClr>
                <a:srgbClr val="FFFFFF"/>
              </a:buClr>
              <a:buFont typeface="Arial Rounded MT Bold" charset="0"/>
              <a:buNone/>
              <a:defRPr/>
            </a:pPr>
            <a:r>
              <a:rPr lang="en-GB" b="1" smtClean="0">
                <a:latin typeface="Arial Rounded MT Bold" charset="0"/>
              </a:rPr>
              <a:t>Nguni't may nagsilitaw din naman sa bayan na mga bulaang propeta, na gaya naman sa inyo'y magkakaroon ng mga bulaang guro, na mangagpapasok sa lihim ng mga makakapahamak na mga hiduwang pananampalataya, na itatatuwa pati ang Panginoon na bumili sa kanila, na mangagtataglay sa kanilang sarili ng madaling pagkapahamak.</a:t>
            </a:r>
            <a:endParaRPr lang="en-GB" b="1" smtClean="0">
              <a:solidFill>
                <a:srgbClr val="008080"/>
              </a:solidFill>
              <a:latin typeface="Arial Rounded MT Bold" charset="0"/>
            </a:endParaRPr>
          </a:p>
        </p:txBody>
      </p:sp>
      <p:sp>
        <p:nvSpPr>
          <p:cNvPr id="68733" name="Text Box 125"/>
          <p:cNvSpPr txBox="1">
            <a:spLocks noChangeArrowheads="1"/>
          </p:cNvSpPr>
          <p:nvPr/>
        </p:nvSpPr>
        <p:spPr bwMode="auto">
          <a:xfrm>
            <a:off x="1141413" y="1941513"/>
            <a:ext cx="8231187" cy="197485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1 JUAN5:13 </a:t>
            </a:r>
          </a:p>
          <a:p>
            <a:pPr algn="ctr">
              <a:lnSpc>
                <a:spcPct val="100000"/>
              </a:lnSpc>
              <a:buClr>
                <a:srgbClr val="FFFFFF"/>
              </a:buClr>
              <a:buFont typeface="Arial Rounded MT Bold" charset="0"/>
              <a:buNone/>
              <a:defRPr/>
            </a:pPr>
            <a:r>
              <a:rPr lang="en-GB" b="1" smtClean="0">
                <a:latin typeface="Arial Rounded MT Bold" charset="0"/>
              </a:rPr>
              <a:t>Ang mga bagay na ito ay isinulat ko sa inyo, upang inyong maalaman na kayo'y mayroong buhay na walang hanggan, sa makatuwid ay sa inyong nananampalataya sa pangalan ng Anak ng Dios.</a:t>
            </a:r>
            <a:endParaRPr lang="en-GB" b="1" smtClean="0">
              <a:solidFill>
                <a:srgbClr val="008080"/>
              </a:solidFill>
              <a:latin typeface="Arial Rounded MT Bold" charset="0"/>
            </a:endParaRPr>
          </a:p>
        </p:txBody>
      </p:sp>
      <p:sp>
        <p:nvSpPr>
          <p:cNvPr id="68734" name="Text Box 126"/>
          <p:cNvSpPr txBox="1">
            <a:spLocks noChangeArrowheads="1"/>
          </p:cNvSpPr>
          <p:nvPr/>
        </p:nvSpPr>
        <p:spPr bwMode="auto">
          <a:xfrm>
            <a:off x="1428750" y="1941513"/>
            <a:ext cx="7859713" cy="197485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2 JUAN v.3 </a:t>
            </a:r>
          </a:p>
          <a:p>
            <a:pPr algn="ctr">
              <a:lnSpc>
                <a:spcPct val="100000"/>
              </a:lnSpc>
              <a:buClr>
                <a:srgbClr val="FFFFFF"/>
              </a:buClr>
              <a:buFont typeface="Arial Rounded MT Bold" charset="0"/>
              <a:buNone/>
              <a:defRPr/>
            </a:pPr>
            <a:r>
              <a:rPr lang="en-GB" b="1" smtClean="0">
                <a:latin typeface="Arial Rounded MT Bold" charset="0"/>
              </a:rPr>
              <a:t>Sumaatin nawa ang biyaya, awa, at kapayapaang mula sa Dios Ama at kay Jesucristo, Anak ng Ama, sa katotohanan at sa pagibig.</a:t>
            </a:r>
          </a:p>
          <a:p>
            <a:pPr algn="ctr">
              <a:lnSpc>
                <a:spcPct val="100000"/>
              </a:lnSpc>
              <a:buClr>
                <a:srgbClr val="FFFFFF"/>
              </a:buClr>
              <a:buFont typeface="Arial Rounded MT Bold" charset="0"/>
              <a:buNone/>
              <a:defRPr/>
            </a:pPr>
            <a:endParaRPr lang="en-GB" b="1" smtClean="0">
              <a:solidFill>
                <a:srgbClr val="008080"/>
              </a:solidFill>
              <a:latin typeface="Arial Rounded MT Bold" charset="0"/>
            </a:endParaRPr>
          </a:p>
        </p:txBody>
      </p:sp>
      <p:sp>
        <p:nvSpPr>
          <p:cNvPr id="68735" name="Text Box 127"/>
          <p:cNvSpPr txBox="1">
            <a:spLocks noChangeArrowheads="1"/>
          </p:cNvSpPr>
          <p:nvPr/>
        </p:nvSpPr>
        <p:spPr bwMode="auto">
          <a:xfrm>
            <a:off x="1141413" y="1941513"/>
            <a:ext cx="8526462" cy="3257550"/>
          </a:xfrm>
          <a:prstGeom prst="rect">
            <a:avLst/>
          </a:prstGeom>
          <a:solidFill>
            <a:srgbClr val="054C1F"/>
          </a:solidFill>
          <a:ln w="57240">
            <a:solidFill>
              <a:srgbClr val="FC0128"/>
            </a:solidFill>
            <a:miter lim="800000"/>
            <a:headEnd/>
            <a:tailEnd/>
          </a:ln>
          <a:effectLst>
            <a:outerShdw blurRad="63500" dist="99193" dir="3018056" algn="ctr" rotWithShape="0">
              <a:srgbClr val="000000">
                <a:alpha val="74998"/>
              </a:srgbClr>
            </a:outerShdw>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buClr>
                <a:srgbClr val="FFFFFF"/>
              </a:buClr>
              <a:buFont typeface="Arial Rounded MT Bold" charset="0"/>
              <a:buNone/>
              <a:defRPr/>
            </a:pPr>
            <a:r>
              <a:rPr lang="en-GB" b="1" smtClean="0">
                <a:solidFill>
                  <a:srgbClr val="FFFFFF"/>
                </a:solidFill>
                <a:latin typeface="Arial Rounded MT Bold" charset="0"/>
              </a:rPr>
              <a:t>3 JUAN vv. 4, 11</a:t>
            </a:r>
          </a:p>
          <a:p>
            <a:pPr algn="ctr">
              <a:defRPr/>
            </a:pPr>
            <a:r>
              <a:rPr lang="en-GB" b="1" smtClean="0">
                <a:latin typeface="Arial Rounded MT Bold" charset="0"/>
              </a:rPr>
              <a:t>Wala nang dakilang kagalakan sa ganang akin na gaya nito, na marinig na ang aking mga anak ay nagsisilakad sa katotohanan…minamahal, huwag mong tularan ang masama, kundi ang mabuti. Ang gumagawa ng mabuti ay sa Dios: ang gumagawa ng masama ay hindi nakakita sa Dios.</a:t>
            </a:r>
          </a:p>
          <a:p>
            <a:pPr>
              <a:defRPr/>
            </a:pPr>
            <a:endParaRPr lang="en-GB" b="1" smtClean="0">
              <a:latin typeface="Arial Rounded MT Bold" charset="0"/>
            </a:endParaRPr>
          </a:p>
          <a:p>
            <a:pPr algn="ctr">
              <a:lnSpc>
                <a:spcPct val="100000"/>
              </a:lnSpc>
              <a:buClr>
                <a:srgbClr val="FFFFFF"/>
              </a:buClr>
              <a:buFont typeface="Arial Rounded MT Bold" charset="0"/>
              <a:buNone/>
              <a:defRPr/>
            </a:pPr>
            <a:endParaRPr lang="en-GB" b="1" smtClean="0">
              <a:solidFill>
                <a:srgbClr val="FFFFFF"/>
              </a:solidFill>
              <a:latin typeface="Arial Rounded MT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8729"/>
                                        </p:tgtEl>
                                        <p:attrNameLst>
                                          <p:attrName>style.visibility</p:attrName>
                                        </p:attrNameLst>
                                      </p:cBhvr>
                                      <p:to>
                                        <p:strVal val="visible"/>
                                      </p:to>
                                    </p:set>
                                    <p:anim calcmode="lin" valueType="num">
                                      <p:cBhvr>
                                        <p:cTn id="7" dur="500" fill="hold"/>
                                        <p:tgtEl>
                                          <p:spTgt spid="68729"/>
                                        </p:tgtEl>
                                        <p:attrNameLst>
                                          <p:attrName>ppt_w</p:attrName>
                                        </p:attrNameLst>
                                      </p:cBhvr>
                                      <p:tavLst>
                                        <p:tav tm="100000">
                                          <p:val>
                                            <p:fltVal val="0"/>
                                          </p:val>
                                        </p:tav>
                                        <p:tav>
                                          <p:val>
                                            <p:strVal val="#ppt_w"/>
                                          </p:val>
                                        </p:tav>
                                      </p:tavLst>
                                    </p:anim>
                                    <p:anim calcmode="lin" valueType="num">
                                      <p:cBhvr>
                                        <p:cTn id="8" dur="500" fill="hold"/>
                                        <p:tgtEl>
                                          <p:spTgt spid="68729"/>
                                        </p:tgtEl>
                                        <p:attrNameLst>
                                          <p:attrName>ppt_h</p:attrName>
                                        </p:attrNameLst>
                                      </p:cBhvr>
                                      <p:tavLst>
                                        <p:tav tm="100000">
                                          <p:val>
                                            <p:fltVal val="0"/>
                                          </p:val>
                                        </p:tav>
                                        <p:tav>
                                          <p:val>
                                            <p:strVal val="#ppt_h"/>
                                          </p:val>
                                        </p:tav>
                                      </p:tavLst>
                                    </p:anim>
                                    <p:anim calcmode="lin" valueType="num">
                                      <p:cBhvr>
                                        <p:cTn id="9" dur="500" fill="hold"/>
                                        <p:tgtEl>
                                          <p:spTgt spid="68729"/>
                                        </p:tgtEl>
                                        <p:attrNameLst>
                                          <p:attrName>ppt_x</p:attrName>
                                        </p:attrNameLst>
                                      </p:cBhvr>
                                      <p:tavLst>
                                        <p:tav tm="100000">
                                          <p:val>
                                            <p:fltVal val="0.5"/>
                                          </p:val>
                                        </p:tav>
                                        <p:tav>
                                          <p:val>
                                            <p:strVal val="#ppt_x"/>
                                          </p:val>
                                        </p:tav>
                                      </p:tavLst>
                                    </p:anim>
                                    <p:anim calcmode="lin" valueType="num">
                                      <p:cBhvr>
                                        <p:cTn id="10" dur="500" fill="hold"/>
                                        <p:tgtEl>
                                          <p:spTgt spid="68729"/>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ppt_x</p:attrName>
                                        </p:attrNameLst>
                                      </p:cBhvr>
                                      <p:tavLst>
                                        <p:tav tm="0">
                                          <p:val>
                                            <p:strVal val="#ppt_x-.2"/>
                                          </p:val>
                                        </p:tav>
                                        <p:tav tm="100000">
                                          <p:val>
                                            <p:strVal val="#ppt_x"/>
                                          </p:val>
                                        </p:tav>
                                      </p:tavLst>
                                    </p:anim>
                                    <p:anim calcmode="lin" valueType="num">
                                      <p:cBhvr>
                                        <p:cTn id="1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
                                        </p:tgtEl>
                                      </p:cBhvr>
                                    </p:animEffect>
                                  </p:childTnLst>
                                </p:cTn>
                              </p:par>
                            </p:childTnLst>
                          </p:cTn>
                        </p:par>
                        <p:par>
                          <p:cTn id="18" fill="hold" nodeType="afterGroup">
                            <p:stCondLst>
                              <p:cond delay="1000"/>
                            </p:stCondLst>
                            <p:childTnLst>
                              <p:par>
                                <p:cTn id="19" presetID="23" presetClass="entr" presetSubtype="272" fill="hold" nodeType="afterEffect">
                                  <p:stCondLst>
                                    <p:cond delay="0"/>
                                  </p:stCondLst>
                                  <p:childTnLst>
                                    <p:set>
                                      <p:cBhvr>
                                        <p:cTn id="20" dur="1" fill="hold">
                                          <p:stCondLst>
                                            <p:cond delay="0"/>
                                          </p:stCondLst>
                                        </p:cTn>
                                        <p:tgtEl>
                                          <p:spTgt spid="68730"/>
                                        </p:tgtEl>
                                        <p:attrNameLst>
                                          <p:attrName>style.visibility</p:attrName>
                                        </p:attrNameLst>
                                      </p:cBhvr>
                                      <p:to>
                                        <p:strVal val="visible"/>
                                      </p:to>
                                    </p:set>
                                    <p:anim calcmode="lin" valueType="num">
                                      <p:cBhvr>
                                        <p:cTn id="21" dur="500" fill="hold"/>
                                        <p:tgtEl>
                                          <p:spTgt spid="68730"/>
                                        </p:tgtEl>
                                        <p:attrNameLst>
                                          <p:attrName>ppt_w</p:attrName>
                                        </p:attrNameLst>
                                      </p:cBhvr>
                                      <p:tavLst>
                                        <p:tav tm="100000">
                                          <p:val>
                                            <p:strVal val="2/3*#ppt_w"/>
                                          </p:val>
                                        </p:tav>
                                        <p:tav>
                                          <p:val>
                                            <p:strVal val="#ppt_w"/>
                                          </p:val>
                                        </p:tav>
                                      </p:tavLst>
                                    </p:anim>
                                    <p:anim calcmode="lin" valueType="num">
                                      <p:cBhvr>
                                        <p:cTn id="22" dur="500" fill="hold"/>
                                        <p:tgtEl>
                                          <p:spTgt spid="6873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0"/>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childTnLst>
                          </p:cTn>
                        </p:par>
                        <p:par>
                          <p:cTn id="30" fill="hold" nodeType="afterGroup">
                            <p:stCondLst>
                              <p:cond delay="1000"/>
                            </p:stCondLst>
                            <p:childTnLst>
                              <p:par>
                                <p:cTn id="31" presetID="23" presetClass="entr" presetSubtype="528" fill="hold" grpId="0" nodeType="afterEffect">
                                  <p:stCondLst>
                                    <p:cond delay="0"/>
                                  </p:stCondLst>
                                  <p:childTnLst>
                                    <p:set>
                                      <p:cBhvr>
                                        <p:cTn id="32" dur="1" fill="hold">
                                          <p:stCondLst>
                                            <p:cond delay="0"/>
                                          </p:stCondLst>
                                        </p:cTn>
                                        <p:tgtEl>
                                          <p:spTgt spid="68739"/>
                                        </p:tgtEl>
                                        <p:attrNameLst>
                                          <p:attrName>style.visibility</p:attrName>
                                        </p:attrNameLst>
                                      </p:cBhvr>
                                      <p:to>
                                        <p:strVal val="visible"/>
                                      </p:to>
                                    </p:set>
                                    <p:anim calcmode="lin" valueType="num">
                                      <p:cBhvr>
                                        <p:cTn id="33" dur="500" fill="hold"/>
                                        <p:tgtEl>
                                          <p:spTgt spid="68739"/>
                                        </p:tgtEl>
                                        <p:attrNameLst>
                                          <p:attrName>ppt_w</p:attrName>
                                        </p:attrNameLst>
                                      </p:cBhvr>
                                      <p:tavLst>
                                        <p:tav tm="100000">
                                          <p:val>
                                            <p:fltVal val="0"/>
                                          </p:val>
                                        </p:tav>
                                        <p:tav>
                                          <p:val>
                                            <p:strVal val="#ppt_w"/>
                                          </p:val>
                                        </p:tav>
                                      </p:tavLst>
                                    </p:anim>
                                    <p:anim calcmode="lin" valueType="num">
                                      <p:cBhvr>
                                        <p:cTn id="34" dur="500" fill="hold"/>
                                        <p:tgtEl>
                                          <p:spTgt spid="68739"/>
                                        </p:tgtEl>
                                        <p:attrNameLst>
                                          <p:attrName>ppt_h</p:attrName>
                                        </p:attrNameLst>
                                      </p:cBhvr>
                                      <p:tavLst>
                                        <p:tav tm="100000">
                                          <p:val>
                                            <p:fltVal val="0"/>
                                          </p:val>
                                        </p:tav>
                                        <p:tav>
                                          <p:val>
                                            <p:strVal val="#ppt_h"/>
                                          </p:val>
                                        </p:tav>
                                      </p:tavLst>
                                    </p:anim>
                                    <p:anim calcmode="lin" valueType="num">
                                      <p:cBhvr>
                                        <p:cTn id="35" dur="500" fill="hold"/>
                                        <p:tgtEl>
                                          <p:spTgt spid="68739"/>
                                        </p:tgtEl>
                                        <p:attrNameLst>
                                          <p:attrName>ppt_x</p:attrName>
                                        </p:attrNameLst>
                                      </p:cBhvr>
                                      <p:tavLst>
                                        <p:tav tm="100000">
                                          <p:val>
                                            <p:fltVal val="0.5"/>
                                          </p:val>
                                        </p:tav>
                                        <p:tav>
                                          <p:val>
                                            <p:strVal val="#ppt_x"/>
                                          </p:val>
                                        </p:tav>
                                      </p:tavLst>
                                    </p:anim>
                                    <p:anim calcmode="lin" valueType="num">
                                      <p:cBhvr>
                                        <p:cTn id="36" dur="500" fill="hold"/>
                                        <p:tgtEl>
                                          <p:spTgt spid="68739"/>
                                        </p:tgtEl>
                                        <p:attrNameLst>
                                          <p:attrName>ppt_y</p:attrName>
                                        </p:attrNameLst>
                                      </p:cBhvr>
                                      <p:tavLst>
                                        <p:tav tm="100000">
                                          <p:val>
                                            <p:fltVal val="0.5"/>
                                          </p:val>
                                        </p:tav>
                                        <p:tav>
                                          <p:val>
                                            <p:strVal val="#ppt_y"/>
                                          </p:val>
                                        </p:tav>
                                      </p:tavLst>
                                    </p:anim>
                                  </p:childTnLst>
                                </p:cTn>
                              </p:par>
                            </p:childTnLst>
                          </p:cTn>
                        </p:par>
                        <p:par>
                          <p:cTn id="37" fill="hold" nodeType="afterGroup">
                            <p:stCondLst>
                              <p:cond delay="1500"/>
                            </p:stCondLst>
                            <p:childTnLst>
                              <p:par>
                                <p:cTn id="38" presetID="23" presetClass="entr" presetSubtype="272" fill="hold" nodeType="afterEffect">
                                  <p:stCondLst>
                                    <p:cond delay="0"/>
                                  </p:stCondLst>
                                  <p:childTnLst>
                                    <p:set>
                                      <p:cBhvr>
                                        <p:cTn id="39" dur="1" fill="hold">
                                          <p:stCondLst>
                                            <p:cond delay="0"/>
                                          </p:stCondLst>
                                        </p:cTn>
                                        <p:tgtEl>
                                          <p:spTgt spid="68737"/>
                                        </p:tgtEl>
                                        <p:attrNameLst>
                                          <p:attrName>style.visibility</p:attrName>
                                        </p:attrNameLst>
                                      </p:cBhvr>
                                      <p:to>
                                        <p:strVal val="visible"/>
                                      </p:to>
                                    </p:set>
                                    <p:anim calcmode="lin" valueType="num">
                                      <p:cBhvr>
                                        <p:cTn id="40" dur="500" fill="hold"/>
                                        <p:tgtEl>
                                          <p:spTgt spid="68737"/>
                                        </p:tgtEl>
                                        <p:attrNameLst>
                                          <p:attrName>ppt_w</p:attrName>
                                        </p:attrNameLst>
                                      </p:cBhvr>
                                      <p:tavLst>
                                        <p:tav tm="100000">
                                          <p:val>
                                            <p:strVal val="2/3*#ppt_w"/>
                                          </p:val>
                                        </p:tav>
                                        <p:tav>
                                          <p:val>
                                            <p:strVal val="#ppt_w"/>
                                          </p:val>
                                        </p:tav>
                                      </p:tavLst>
                                    </p:anim>
                                    <p:anim calcmode="lin" valueType="num">
                                      <p:cBhvr>
                                        <p:cTn id="41" dur="500" fill="hold"/>
                                        <p:tgtEl>
                                          <p:spTgt spid="6873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7"/>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ppt_x</p:attrName>
                                        </p:attrNameLst>
                                      </p:cBhvr>
                                      <p:tavLst>
                                        <p:tav tm="0">
                                          <p:val>
                                            <p:strVal val="#ppt_x-.2"/>
                                          </p:val>
                                        </p:tav>
                                        <p:tav tm="100000">
                                          <p:val>
                                            <p:strVal val="#ppt_x"/>
                                          </p:val>
                                        </p:tav>
                                      </p:tavLst>
                                    </p:anim>
                                    <p:anim calcmode="lin" valueType="num">
                                      <p:cBhvr>
                                        <p:cTn id="4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9"/>
                                        </p:tgtEl>
                                      </p:cBhvr>
                                    </p:animEffect>
                                  </p:childTnLst>
                                </p:cTn>
                              </p:par>
                            </p:childTnLst>
                          </p:cTn>
                        </p:par>
                        <p:par>
                          <p:cTn id="49" fill="hold" nodeType="afterGroup">
                            <p:stCondLst>
                              <p:cond delay="1000"/>
                            </p:stCondLst>
                            <p:childTnLst>
                              <p:par>
                                <p:cTn id="50" presetID="23" presetClass="entr" presetSubtype="272" fill="hold" nodeType="afterEffect">
                                  <p:stCondLst>
                                    <p:cond delay="0"/>
                                  </p:stCondLst>
                                  <p:childTnLst>
                                    <p:set>
                                      <p:cBhvr>
                                        <p:cTn id="51" dur="1" fill="hold">
                                          <p:stCondLst>
                                            <p:cond delay="0"/>
                                          </p:stCondLst>
                                        </p:cTn>
                                        <p:tgtEl>
                                          <p:spTgt spid="68731"/>
                                        </p:tgtEl>
                                        <p:attrNameLst>
                                          <p:attrName>style.visibility</p:attrName>
                                        </p:attrNameLst>
                                      </p:cBhvr>
                                      <p:to>
                                        <p:strVal val="visible"/>
                                      </p:to>
                                    </p:set>
                                    <p:anim calcmode="lin" valueType="num">
                                      <p:cBhvr>
                                        <p:cTn id="52" dur="500" fill="hold"/>
                                        <p:tgtEl>
                                          <p:spTgt spid="68731"/>
                                        </p:tgtEl>
                                        <p:attrNameLst>
                                          <p:attrName>ppt_w</p:attrName>
                                        </p:attrNameLst>
                                      </p:cBhvr>
                                      <p:tavLst>
                                        <p:tav tm="100000">
                                          <p:val>
                                            <p:strVal val="2/3*#ppt_w"/>
                                          </p:val>
                                        </p:tav>
                                        <p:tav>
                                          <p:val>
                                            <p:strVal val="#ppt_w"/>
                                          </p:val>
                                        </p:tav>
                                      </p:tavLst>
                                    </p:anim>
                                    <p:anim calcmode="lin" valueType="num">
                                      <p:cBhvr>
                                        <p:cTn id="53" dur="500" fill="hold"/>
                                        <p:tgtEl>
                                          <p:spTgt spid="6873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1"/>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29"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ppt_x</p:attrName>
                                        </p:attrNameLst>
                                      </p:cBhvr>
                                      <p:tavLst>
                                        <p:tav tm="0">
                                          <p:val>
                                            <p:strVal val="#ppt_x-.2"/>
                                          </p:val>
                                        </p:tav>
                                        <p:tav tm="100000">
                                          <p:val>
                                            <p:strVal val="#ppt_x"/>
                                          </p:val>
                                        </p:tav>
                                      </p:tavLst>
                                    </p:anim>
                                    <p:anim calcmode="lin" valueType="num">
                                      <p:cBhvr>
                                        <p:cTn id="5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0" dur="1000"/>
                                        <p:tgtEl>
                                          <p:spTgt spid="20"/>
                                        </p:tgtEl>
                                      </p:cBhvr>
                                    </p:animEffect>
                                  </p:childTnLst>
                                </p:cTn>
                              </p:par>
                            </p:childTnLst>
                          </p:cTn>
                        </p:par>
                        <p:par>
                          <p:cTn id="61" fill="hold" nodeType="afterGroup">
                            <p:stCondLst>
                              <p:cond delay="1000"/>
                            </p:stCondLst>
                            <p:childTnLst>
                              <p:par>
                                <p:cTn id="62" presetID="23" presetClass="entr" presetSubtype="272" fill="hold" nodeType="afterEffect">
                                  <p:stCondLst>
                                    <p:cond delay="0"/>
                                  </p:stCondLst>
                                  <p:childTnLst>
                                    <p:set>
                                      <p:cBhvr>
                                        <p:cTn id="63" dur="1" fill="hold">
                                          <p:stCondLst>
                                            <p:cond delay="0"/>
                                          </p:stCondLst>
                                        </p:cTn>
                                        <p:tgtEl>
                                          <p:spTgt spid="68732"/>
                                        </p:tgtEl>
                                        <p:attrNameLst>
                                          <p:attrName>style.visibility</p:attrName>
                                        </p:attrNameLst>
                                      </p:cBhvr>
                                      <p:to>
                                        <p:strVal val="visible"/>
                                      </p:to>
                                    </p:set>
                                    <p:anim calcmode="lin" valueType="num">
                                      <p:cBhvr>
                                        <p:cTn id="64" dur="500" fill="hold"/>
                                        <p:tgtEl>
                                          <p:spTgt spid="68732"/>
                                        </p:tgtEl>
                                        <p:attrNameLst>
                                          <p:attrName>ppt_w</p:attrName>
                                        </p:attrNameLst>
                                      </p:cBhvr>
                                      <p:tavLst>
                                        <p:tav tm="100000">
                                          <p:val>
                                            <p:strVal val="2/3*#ppt_w"/>
                                          </p:val>
                                        </p:tav>
                                        <p:tav>
                                          <p:val>
                                            <p:strVal val="#ppt_w"/>
                                          </p:val>
                                        </p:tav>
                                      </p:tavLst>
                                    </p:anim>
                                    <p:anim calcmode="lin" valueType="num">
                                      <p:cBhvr>
                                        <p:cTn id="65" dur="500" fill="hold"/>
                                        <p:tgtEl>
                                          <p:spTgt spid="6873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2"/>
                                        </p:tgtEl>
                                        <p:attrNameLst>
                                          <p:attrName>style.visibility</p:attrName>
                                        </p:attrNameLst>
                                      </p:cBhvr>
                                      <p:to>
                                        <p:strVal val="hidden"/>
                                      </p:to>
                                    </p:set>
                                  </p:subTnLst>
                                </p:cTn>
                              </p:par>
                            </p:childTnLst>
                          </p:cTn>
                        </p:par>
                      </p:childTnLst>
                    </p:cTn>
                  </p:par>
                  <p:par>
                    <p:cTn id="66" fill="hold" nodeType="clickPar">
                      <p:stCondLst>
                        <p:cond delay="indefinite"/>
                      </p:stCondLst>
                      <p:childTnLst>
                        <p:par>
                          <p:cTn id="67" fill="hold" nodeType="withGroup">
                            <p:stCondLst>
                              <p:cond delay="0"/>
                            </p:stCondLst>
                            <p:childTnLst>
                              <p:par>
                                <p:cTn id="68" presetID="29"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ppt_x</p:attrName>
                                        </p:attrNameLst>
                                      </p:cBhvr>
                                      <p:tavLst>
                                        <p:tav tm="0">
                                          <p:val>
                                            <p:strVal val="#ppt_x-.2"/>
                                          </p:val>
                                        </p:tav>
                                        <p:tav tm="100000">
                                          <p:val>
                                            <p:strVal val="#ppt_x"/>
                                          </p:val>
                                        </p:tav>
                                      </p:tavLst>
                                    </p:anim>
                                    <p:anim calcmode="lin" valueType="num">
                                      <p:cBhvr>
                                        <p:cTn id="7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72" dur="1000"/>
                                        <p:tgtEl>
                                          <p:spTgt spid="21"/>
                                        </p:tgtEl>
                                      </p:cBhvr>
                                    </p:animEffect>
                                  </p:childTnLst>
                                </p:cTn>
                              </p:par>
                            </p:childTnLst>
                          </p:cTn>
                        </p:par>
                        <p:par>
                          <p:cTn id="73" fill="hold" nodeType="afterGroup">
                            <p:stCondLst>
                              <p:cond delay="1000"/>
                            </p:stCondLst>
                            <p:childTnLst>
                              <p:par>
                                <p:cTn id="74" presetID="23" presetClass="entr" presetSubtype="272" fill="hold" nodeType="afterEffect">
                                  <p:stCondLst>
                                    <p:cond delay="0"/>
                                  </p:stCondLst>
                                  <p:childTnLst>
                                    <p:set>
                                      <p:cBhvr>
                                        <p:cTn id="75" dur="1" fill="hold">
                                          <p:stCondLst>
                                            <p:cond delay="0"/>
                                          </p:stCondLst>
                                        </p:cTn>
                                        <p:tgtEl>
                                          <p:spTgt spid="68733"/>
                                        </p:tgtEl>
                                        <p:attrNameLst>
                                          <p:attrName>style.visibility</p:attrName>
                                        </p:attrNameLst>
                                      </p:cBhvr>
                                      <p:to>
                                        <p:strVal val="visible"/>
                                      </p:to>
                                    </p:set>
                                    <p:anim calcmode="lin" valueType="num">
                                      <p:cBhvr>
                                        <p:cTn id="76" dur="500" fill="hold"/>
                                        <p:tgtEl>
                                          <p:spTgt spid="68733"/>
                                        </p:tgtEl>
                                        <p:attrNameLst>
                                          <p:attrName>ppt_w</p:attrName>
                                        </p:attrNameLst>
                                      </p:cBhvr>
                                      <p:tavLst>
                                        <p:tav tm="100000">
                                          <p:val>
                                            <p:strVal val="2/3*#ppt_w"/>
                                          </p:val>
                                        </p:tav>
                                        <p:tav>
                                          <p:val>
                                            <p:strVal val="#ppt_w"/>
                                          </p:val>
                                        </p:tav>
                                      </p:tavLst>
                                    </p:anim>
                                    <p:anim calcmode="lin" valueType="num">
                                      <p:cBhvr>
                                        <p:cTn id="77" dur="500" fill="hold"/>
                                        <p:tgtEl>
                                          <p:spTgt spid="6873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3"/>
                                        </p:tgtEl>
                                        <p:attrNameLst>
                                          <p:attrName>style.visibility</p:attrName>
                                        </p:attrNameLst>
                                      </p:cBhvr>
                                      <p:to>
                                        <p:strVal val="hidden"/>
                                      </p:to>
                                    </p:set>
                                  </p:subTnLst>
                                </p:cTn>
                              </p:par>
                            </p:childTnLst>
                          </p:cTn>
                        </p:par>
                      </p:childTnLst>
                    </p:cTn>
                  </p:par>
                  <p:par>
                    <p:cTn id="78" fill="hold" nodeType="clickPar">
                      <p:stCondLst>
                        <p:cond delay="indefinite"/>
                      </p:stCondLst>
                      <p:childTnLst>
                        <p:par>
                          <p:cTn id="79" fill="hold" nodeType="withGroup">
                            <p:stCondLst>
                              <p:cond delay="0"/>
                            </p:stCondLst>
                            <p:childTnLst>
                              <p:par>
                                <p:cTn id="80" presetID="29"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ppt_x</p:attrName>
                                        </p:attrNameLst>
                                      </p:cBhvr>
                                      <p:tavLst>
                                        <p:tav tm="0">
                                          <p:val>
                                            <p:strVal val="#ppt_x-.2"/>
                                          </p:val>
                                        </p:tav>
                                        <p:tav tm="100000">
                                          <p:val>
                                            <p:strVal val="#ppt_x"/>
                                          </p:val>
                                        </p:tav>
                                      </p:tavLst>
                                    </p:anim>
                                    <p:anim calcmode="lin" valueType="num">
                                      <p:cBhvr>
                                        <p:cTn id="83"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84" dur="1000"/>
                                        <p:tgtEl>
                                          <p:spTgt spid="22"/>
                                        </p:tgtEl>
                                      </p:cBhvr>
                                    </p:animEffect>
                                  </p:childTnLst>
                                </p:cTn>
                              </p:par>
                            </p:childTnLst>
                          </p:cTn>
                        </p:par>
                        <p:par>
                          <p:cTn id="85" fill="hold" nodeType="afterGroup">
                            <p:stCondLst>
                              <p:cond delay="1000"/>
                            </p:stCondLst>
                            <p:childTnLst>
                              <p:par>
                                <p:cTn id="86" presetID="23" presetClass="entr" presetSubtype="272" fill="hold" nodeType="afterEffect">
                                  <p:stCondLst>
                                    <p:cond delay="0"/>
                                  </p:stCondLst>
                                  <p:childTnLst>
                                    <p:set>
                                      <p:cBhvr>
                                        <p:cTn id="87" dur="1" fill="hold">
                                          <p:stCondLst>
                                            <p:cond delay="0"/>
                                          </p:stCondLst>
                                        </p:cTn>
                                        <p:tgtEl>
                                          <p:spTgt spid="68734"/>
                                        </p:tgtEl>
                                        <p:attrNameLst>
                                          <p:attrName>style.visibility</p:attrName>
                                        </p:attrNameLst>
                                      </p:cBhvr>
                                      <p:to>
                                        <p:strVal val="visible"/>
                                      </p:to>
                                    </p:set>
                                    <p:anim calcmode="lin" valueType="num">
                                      <p:cBhvr>
                                        <p:cTn id="88" dur="500" fill="hold"/>
                                        <p:tgtEl>
                                          <p:spTgt spid="68734"/>
                                        </p:tgtEl>
                                        <p:attrNameLst>
                                          <p:attrName>ppt_w</p:attrName>
                                        </p:attrNameLst>
                                      </p:cBhvr>
                                      <p:tavLst>
                                        <p:tav tm="100000">
                                          <p:val>
                                            <p:strVal val="2/3*#ppt_w"/>
                                          </p:val>
                                        </p:tav>
                                        <p:tav>
                                          <p:val>
                                            <p:strVal val="#ppt_w"/>
                                          </p:val>
                                        </p:tav>
                                      </p:tavLst>
                                    </p:anim>
                                    <p:anim calcmode="lin" valueType="num">
                                      <p:cBhvr>
                                        <p:cTn id="89" dur="500" fill="hold"/>
                                        <p:tgtEl>
                                          <p:spTgt spid="68734"/>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4"/>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9" presetClass="entr" presetSubtype="0"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1000" fill="hold"/>
                                        <p:tgtEl>
                                          <p:spTgt spid="24"/>
                                        </p:tgtEl>
                                        <p:attrNameLst>
                                          <p:attrName>ppt_x</p:attrName>
                                        </p:attrNameLst>
                                      </p:cBhvr>
                                      <p:tavLst>
                                        <p:tav tm="0">
                                          <p:val>
                                            <p:strVal val="#ppt_x-.2"/>
                                          </p:val>
                                        </p:tav>
                                        <p:tav tm="100000">
                                          <p:val>
                                            <p:strVal val="#ppt_x"/>
                                          </p:val>
                                        </p:tav>
                                      </p:tavLst>
                                    </p:anim>
                                    <p:anim calcmode="lin" valueType="num">
                                      <p:cBhvr>
                                        <p:cTn id="9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96" dur="1000"/>
                                        <p:tgtEl>
                                          <p:spTgt spid="24"/>
                                        </p:tgtEl>
                                      </p:cBhvr>
                                    </p:animEffect>
                                  </p:childTnLst>
                                </p:cTn>
                              </p:par>
                            </p:childTnLst>
                          </p:cTn>
                        </p:par>
                        <p:par>
                          <p:cTn id="97" fill="hold" nodeType="afterGroup">
                            <p:stCondLst>
                              <p:cond delay="1000"/>
                            </p:stCondLst>
                            <p:childTnLst>
                              <p:par>
                                <p:cTn id="98" presetID="23" presetClass="entr" presetSubtype="272" fill="hold" nodeType="afterEffect">
                                  <p:stCondLst>
                                    <p:cond delay="0"/>
                                  </p:stCondLst>
                                  <p:childTnLst>
                                    <p:set>
                                      <p:cBhvr>
                                        <p:cTn id="99" dur="1" fill="hold">
                                          <p:stCondLst>
                                            <p:cond delay="0"/>
                                          </p:stCondLst>
                                        </p:cTn>
                                        <p:tgtEl>
                                          <p:spTgt spid="68735"/>
                                        </p:tgtEl>
                                        <p:attrNameLst>
                                          <p:attrName>style.visibility</p:attrName>
                                        </p:attrNameLst>
                                      </p:cBhvr>
                                      <p:to>
                                        <p:strVal val="visible"/>
                                      </p:to>
                                    </p:set>
                                    <p:anim calcmode="lin" valueType="num">
                                      <p:cBhvr>
                                        <p:cTn id="100" dur="500" fill="hold"/>
                                        <p:tgtEl>
                                          <p:spTgt spid="68735"/>
                                        </p:tgtEl>
                                        <p:attrNameLst>
                                          <p:attrName>ppt_w</p:attrName>
                                        </p:attrNameLst>
                                      </p:cBhvr>
                                      <p:tavLst>
                                        <p:tav tm="100000">
                                          <p:val>
                                            <p:strVal val="2/3*#ppt_w"/>
                                          </p:val>
                                        </p:tav>
                                        <p:tav>
                                          <p:val>
                                            <p:strVal val="#ppt_w"/>
                                          </p:val>
                                        </p:tav>
                                      </p:tavLst>
                                    </p:anim>
                                    <p:anim calcmode="lin" valueType="num">
                                      <p:cBhvr>
                                        <p:cTn id="101" dur="500" fill="hold"/>
                                        <p:tgtEl>
                                          <p:spTgt spid="6873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5"/>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29" presetClass="entr" presetSubtype="0"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p:cTn id="106" dur="1000" fill="hold"/>
                                        <p:tgtEl>
                                          <p:spTgt spid="23"/>
                                        </p:tgtEl>
                                        <p:attrNameLst>
                                          <p:attrName>ppt_x</p:attrName>
                                        </p:attrNameLst>
                                      </p:cBhvr>
                                      <p:tavLst>
                                        <p:tav tm="0">
                                          <p:val>
                                            <p:strVal val="#ppt_x-.2"/>
                                          </p:val>
                                        </p:tav>
                                        <p:tav tm="100000">
                                          <p:val>
                                            <p:strVal val="#ppt_x"/>
                                          </p:val>
                                        </p:tav>
                                      </p:tavLst>
                                    </p:anim>
                                    <p:anim calcmode="lin" valueType="num">
                                      <p:cBhvr>
                                        <p:cTn id="10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08" dur="1000"/>
                                        <p:tgtEl>
                                          <p:spTgt spid="23"/>
                                        </p:tgtEl>
                                      </p:cBhvr>
                                    </p:animEffect>
                                  </p:childTnLst>
                                </p:cTn>
                              </p:par>
                            </p:childTnLst>
                          </p:cTn>
                        </p:par>
                        <p:par>
                          <p:cTn id="109" fill="hold" nodeType="afterGroup">
                            <p:stCondLst>
                              <p:cond delay="1000"/>
                            </p:stCondLst>
                            <p:childTnLst>
                              <p:par>
                                <p:cTn id="110" presetID="23" presetClass="entr" presetSubtype="272" fill="hold" nodeType="afterEffect">
                                  <p:stCondLst>
                                    <p:cond delay="0"/>
                                  </p:stCondLst>
                                  <p:childTnLst>
                                    <p:set>
                                      <p:cBhvr>
                                        <p:cTn id="111" dur="1" fill="hold">
                                          <p:stCondLst>
                                            <p:cond delay="0"/>
                                          </p:stCondLst>
                                        </p:cTn>
                                        <p:tgtEl>
                                          <p:spTgt spid="68736"/>
                                        </p:tgtEl>
                                        <p:attrNameLst>
                                          <p:attrName>style.visibility</p:attrName>
                                        </p:attrNameLst>
                                      </p:cBhvr>
                                      <p:to>
                                        <p:strVal val="visible"/>
                                      </p:to>
                                    </p:set>
                                    <p:anim calcmode="lin" valueType="num">
                                      <p:cBhvr>
                                        <p:cTn id="112" dur="500" fill="hold"/>
                                        <p:tgtEl>
                                          <p:spTgt spid="68736"/>
                                        </p:tgtEl>
                                        <p:attrNameLst>
                                          <p:attrName>ppt_w</p:attrName>
                                        </p:attrNameLst>
                                      </p:cBhvr>
                                      <p:tavLst>
                                        <p:tav tm="100000">
                                          <p:val>
                                            <p:strVal val="2/3*#ppt_w"/>
                                          </p:val>
                                        </p:tav>
                                        <p:tav>
                                          <p:val>
                                            <p:strVal val="#ppt_w"/>
                                          </p:val>
                                        </p:tav>
                                      </p:tavLst>
                                    </p:anim>
                                    <p:anim calcmode="lin" valueType="num">
                                      <p:cBhvr>
                                        <p:cTn id="113" dur="500" fill="hold"/>
                                        <p:tgtEl>
                                          <p:spTgt spid="6873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alpha val="74998"/>
                </a:srgbClr>
              </a:outerShdw>
            </a:effectLst>
          </p:spPr>
          <p:txBody>
            <a:bodyPr/>
            <a:lstStyle/>
            <a:p>
              <a:pPr>
                <a:defRPr/>
              </a:pPr>
              <a:endParaRPr lang="en-US">
                <a:ea typeface="+mn-ea"/>
                <a:cs typeface="+mn-cs"/>
              </a:endParaRPr>
            </a:p>
          </p:txBody>
        </p:sp>
      </p:grpSp>
      <p:sp>
        <p:nvSpPr>
          <p:cNvPr id="136194" name="Line 8"/>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195" name="Text Box 9"/>
          <p:cNvSpPr txBox="1">
            <a:spLocks noChangeArrowheads="1"/>
          </p:cNvSpPr>
          <p:nvPr/>
        </p:nvSpPr>
        <p:spPr bwMode="auto">
          <a:xfrm>
            <a:off x="9659938"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00"/>
              </a:buClr>
              <a:buFont typeface="Comic Sans MS" charset="0"/>
              <a:buNone/>
            </a:pPr>
            <a:r>
              <a:rPr lang="en-GB" sz="2000">
                <a:solidFill>
                  <a:srgbClr val="FFFF00"/>
                </a:solidFill>
                <a:latin typeface="Comic Sans MS" charset="0"/>
              </a:rPr>
              <a:t> </a:t>
            </a:r>
          </a:p>
        </p:txBody>
      </p:sp>
      <p:sp>
        <p:nvSpPr>
          <p:cNvPr id="136196" name="Text Box 10"/>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6197" name="Text Box 14"/>
          <p:cNvSpPr txBox="1">
            <a:spLocks noChangeArrowheads="1"/>
          </p:cNvSpPr>
          <p:nvPr/>
        </p:nvSpPr>
        <p:spPr bwMode="auto">
          <a:xfrm>
            <a:off x="4117975" y="752475"/>
            <a:ext cx="594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UNA: ANG MGA SULAT GALING KAY PABLO</a:t>
            </a:r>
          </a:p>
        </p:txBody>
      </p:sp>
      <p:grpSp>
        <p:nvGrpSpPr>
          <p:cNvPr id="136198" name="Group 15"/>
          <p:cNvGrpSpPr>
            <a:grpSpLocks/>
          </p:cNvGrpSpPr>
          <p:nvPr/>
        </p:nvGrpSpPr>
        <p:grpSpPr bwMode="auto">
          <a:xfrm>
            <a:off x="-152400" y="1365250"/>
            <a:ext cx="2085975" cy="1847850"/>
            <a:chOff x="412" y="850"/>
            <a:chExt cx="902" cy="1164"/>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304" name="Text Box 17"/>
            <p:cNvSpPr txBox="1">
              <a:spLocks noChangeArrowheads="1"/>
            </p:cNvSpPr>
            <p:nvPr/>
          </p:nvSpPr>
          <p:spPr bwMode="auto">
            <a:xfrm>
              <a:off x="470" y="873"/>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ROMA</a:t>
              </a:r>
            </a:p>
          </p:txBody>
        </p:sp>
        <p:sp>
          <p:nvSpPr>
            <p:cNvPr id="136305" name="Text Box 18"/>
            <p:cNvSpPr txBox="1">
              <a:spLocks noChangeArrowheads="1"/>
            </p:cNvSpPr>
            <p:nvPr/>
          </p:nvSpPr>
          <p:spPr bwMode="auto">
            <a:xfrm>
              <a:off x="458" y="104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PAGBIBIGAY-KATARUNGAN  SA PAMAMAGITAN </a:t>
              </a:r>
              <a:r>
                <a:rPr lang="en-GB" sz="1400" b="1">
                  <a:latin typeface="Helvetica" charset="0"/>
                </a:rPr>
                <a:t>NG </a:t>
              </a:r>
              <a:r>
                <a:rPr lang="en-GB" sz="1400" b="1" u="sng">
                  <a:solidFill>
                    <a:srgbClr val="FFFF00"/>
                  </a:solidFill>
                  <a:latin typeface="Helvetica" charset="0"/>
                </a:rPr>
                <a:t>PANANALIG</a:t>
              </a:r>
            </a:p>
          </p:txBody>
        </p:sp>
        <p:sp>
          <p:nvSpPr>
            <p:cNvPr id="136306" name="Text Box 19"/>
            <p:cNvSpPr txBox="1">
              <a:spLocks noChangeArrowheads="1"/>
            </p:cNvSpPr>
            <p:nvPr/>
          </p:nvSpPr>
          <p:spPr bwMode="auto">
            <a:xfrm>
              <a:off x="412" y="178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1:17</a:t>
              </a:r>
            </a:p>
          </p:txBody>
        </p:sp>
      </p:grpSp>
      <p:sp>
        <p:nvSpPr>
          <p:cNvPr id="66581" name="AutoShape 21"/>
          <p:cNvSpPr>
            <a:spLocks noChangeArrowheads="1"/>
          </p:cNvSpPr>
          <p:nvPr/>
        </p:nvSpPr>
        <p:spPr bwMode="auto">
          <a:xfrm>
            <a:off x="5676900" y="1362075"/>
            <a:ext cx="1368425" cy="139700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136200" name="Group 16"/>
          <p:cNvGrpSpPr>
            <a:grpSpLocks/>
          </p:cNvGrpSpPr>
          <p:nvPr/>
        </p:nvGrpSpPr>
        <p:grpSpPr bwMode="auto">
          <a:xfrm>
            <a:off x="5461000" y="1365250"/>
            <a:ext cx="1728788" cy="1822450"/>
            <a:chOff x="3531" y="860"/>
            <a:chExt cx="930" cy="1148"/>
          </a:xfrm>
        </p:grpSpPr>
        <p:sp>
          <p:nvSpPr>
            <p:cNvPr id="136300" name="Text Box 22"/>
            <p:cNvSpPr txBox="1">
              <a:spLocks noChangeArrowheads="1"/>
            </p:cNvSpPr>
            <p:nvPr/>
          </p:nvSpPr>
          <p:spPr bwMode="auto">
            <a:xfrm>
              <a:off x="3578" y="86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EFESO</a:t>
              </a:r>
            </a:p>
          </p:txBody>
        </p:sp>
        <p:sp>
          <p:nvSpPr>
            <p:cNvPr id="136301" name="Text Box 23"/>
            <p:cNvSpPr txBox="1">
              <a:spLocks noChangeArrowheads="1"/>
            </p:cNvSpPr>
            <p:nvPr/>
          </p:nvSpPr>
          <p:spPr bwMode="auto">
            <a:xfrm>
              <a:off x="3581" y="951"/>
              <a:ext cx="88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 ANG KATAYUAN AT URI NG PAMUMUHAY NG ISANG </a:t>
              </a:r>
              <a:r>
                <a:rPr lang="en-GB" sz="1400" b="1" u="sng">
                  <a:solidFill>
                    <a:srgbClr val="FFFF00"/>
                  </a:solidFill>
                  <a:latin typeface="Helvetica" charset="0"/>
                </a:rPr>
                <a:t>NANINIWALA</a:t>
              </a:r>
              <a:r>
                <a:rPr lang="en-GB" sz="1400" b="1">
                  <a:solidFill>
                    <a:srgbClr val="FFFFFF"/>
                  </a:solidFill>
                  <a:latin typeface="Helvetica" charset="0"/>
                </a:rPr>
                <a:t> </a:t>
              </a:r>
            </a:p>
          </p:txBody>
        </p:sp>
        <p:sp>
          <p:nvSpPr>
            <p:cNvPr id="136302" name="Text Box 24"/>
            <p:cNvSpPr txBox="1">
              <a:spLocks noChangeArrowheads="1"/>
            </p:cNvSpPr>
            <p:nvPr/>
          </p:nvSpPr>
          <p:spPr bwMode="auto">
            <a:xfrm>
              <a:off x="3531" y="1777"/>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1:3</a:t>
              </a:r>
            </a:p>
          </p:txBody>
        </p:sp>
      </p:grpSp>
      <p:grpSp>
        <p:nvGrpSpPr>
          <p:cNvPr id="136201" name="Group 20"/>
          <p:cNvGrpSpPr>
            <a:grpSpLocks/>
          </p:cNvGrpSpPr>
          <p:nvPr/>
        </p:nvGrpSpPr>
        <p:grpSpPr bwMode="auto">
          <a:xfrm>
            <a:off x="6973888" y="1365250"/>
            <a:ext cx="1584325" cy="1838325"/>
            <a:chOff x="4393" y="860"/>
            <a:chExt cx="998" cy="1158"/>
          </a:xfrm>
        </p:grpSpPr>
        <p:sp>
          <p:nvSpPr>
            <p:cNvPr id="66586" name="AutoShape 26"/>
            <p:cNvSpPr>
              <a:spLocks noChangeArrowheads="1"/>
            </p:cNvSpPr>
            <p:nvPr/>
          </p:nvSpPr>
          <p:spPr bwMode="auto">
            <a:xfrm>
              <a:off x="4486" y="860"/>
              <a:ext cx="738"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97" name="Text Box 27"/>
            <p:cNvSpPr txBox="1">
              <a:spLocks noChangeArrowheads="1"/>
            </p:cNvSpPr>
            <p:nvPr/>
          </p:nvSpPr>
          <p:spPr bwMode="auto">
            <a:xfrm>
              <a:off x="4427" y="877"/>
              <a:ext cx="8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FILIPO</a:t>
              </a:r>
            </a:p>
          </p:txBody>
        </p:sp>
        <p:sp>
          <p:nvSpPr>
            <p:cNvPr id="136298" name="Text Box 28"/>
            <p:cNvSpPr txBox="1">
              <a:spLocks noChangeArrowheads="1"/>
            </p:cNvSpPr>
            <p:nvPr/>
          </p:nvSpPr>
          <p:spPr bwMode="auto">
            <a:xfrm>
              <a:off x="4433" y="1060"/>
              <a:ext cx="87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AY ANG ATING </a:t>
              </a:r>
              <a:r>
                <a:rPr lang="en-GB" sz="1400" b="1" u="sng">
                  <a:solidFill>
                    <a:srgbClr val="FFFF00"/>
                  </a:solidFill>
                  <a:latin typeface="Helvetica" charset="0"/>
                </a:rPr>
                <a:t>KAGALAKAN</a:t>
              </a:r>
            </a:p>
          </p:txBody>
        </p:sp>
        <p:sp>
          <p:nvSpPr>
            <p:cNvPr id="136299" name="Text Box 29"/>
            <p:cNvSpPr txBox="1">
              <a:spLocks noChangeArrowheads="1"/>
            </p:cNvSpPr>
            <p:nvPr/>
          </p:nvSpPr>
          <p:spPr bwMode="auto">
            <a:xfrm>
              <a:off x="4393" y="1787"/>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4:4</a:t>
              </a:r>
            </a:p>
          </p:txBody>
        </p:sp>
      </p:grpSp>
      <p:grpSp>
        <p:nvGrpSpPr>
          <p:cNvPr id="136202" name="Group 25"/>
          <p:cNvGrpSpPr>
            <a:grpSpLocks/>
          </p:cNvGrpSpPr>
          <p:nvPr/>
        </p:nvGrpSpPr>
        <p:grpSpPr bwMode="auto">
          <a:xfrm>
            <a:off x="3013075" y="1354138"/>
            <a:ext cx="1612900" cy="1873250"/>
            <a:chOff x="1898" y="853"/>
            <a:chExt cx="1016" cy="1180"/>
          </a:xfrm>
        </p:grpSpPr>
        <p:sp>
          <p:nvSpPr>
            <p:cNvPr id="66591" name="AutoShape 31"/>
            <p:cNvSpPr>
              <a:spLocks noChangeArrowheads="1"/>
            </p:cNvSpPr>
            <p:nvPr/>
          </p:nvSpPr>
          <p:spPr bwMode="auto">
            <a:xfrm>
              <a:off x="1988" y="853"/>
              <a:ext cx="752"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93" name="Text Box 32"/>
            <p:cNvSpPr txBox="1">
              <a:spLocks noChangeArrowheads="1"/>
            </p:cNvSpPr>
            <p:nvPr/>
          </p:nvSpPr>
          <p:spPr bwMode="auto">
            <a:xfrm>
              <a:off x="1964" y="906"/>
              <a:ext cx="8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COR</a:t>
              </a:r>
            </a:p>
          </p:txBody>
        </p:sp>
        <p:sp>
          <p:nvSpPr>
            <p:cNvPr id="136294" name="Text Box 33"/>
            <p:cNvSpPr txBox="1">
              <a:spLocks noChangeArrowheads="1"/>
            </p:cNvSpPr>
            <p:nvPr/>
          </p:nvSpPr>
          <p:spPr bwMode="auto">
            <a:xfrm>
              <a:off x="1969" y="1019"/>
              <a:ext cx="8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PAGIGING TUNAY NA </a:t>
              </a:r>
              <a:r>
                <a:rPr lang="en-GB" sz="1400" b="1" u="sng">
                  <a:solidFill>
                    <a:srgbClr val="FFFF00"/>
                  </a:solidFill>
                  <a:latin typeface="Helvetica" charset="0"/>
                </a:rPr>
                <a:t>APOSTOL </a:t>
              </a:r>
              <a:r>
                <a:rPr lang="en-GB" sz="1400" b="1">
                  <a:solidFill>
                    <a:srgbClr val="FFFFFF"/>
                  </a:solidFill>
                  <a:latin typeface="Helvetica" charset="0"/>
                </a:rPr>
                <a:t>NI PABLO</a:t>
              </a:r>
            </a:p>
          </p:txBody>
        </p:sp>
        <p:sp>
          <p:nvSpPr>
            <p:cNvPr id="136295" name="Text Box 34"/>
            <p:cNvSpPr txBox="1">
              <a:spLocks noChangeArrowheads="1"/>
            </p:cNvSpPr>
            <p:nvPr/>
          </p:nvSpPr>
          <p:spPr bwMode="auto">
            <a:xfrm>
              <a:off x="1898" y="1802"/>
              <a:ext cx="10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12:9</a:t>
              </a:r>
            </a:p>
          </p:txBody>
        </p:sp>
      </p:grpSp>
      <p:grpSp>
        <p:nvGrpSpPr>
          <p:cNvPr id="136203" name="Group 30"/>
          <p:cNvGrpSpPr>
            <a:grpSpLocks/>
          </p:cNvGrpSpPr>
          <p:nvPr/>
        </p:nvGrpSpPr>
        <p:grpSpPr bwMode="auto">
          <a:xfrm>
            <a:off x="4318000" y="1365250"/>
            <a:ext cx="1431925" cy="1835150"/>
            <a:chOff x="2720" y="860"/>
            <a:chExt cx="902" cy="1156"/>
          </a:xfrm>
        </p:grpSpPr>
        <p:sp>
          <p:nvSpPr>
            <p:cNvPr id="66596" name="AutoShape 36"/>
            <p:cNvSpPr>
              <a:spLocks noChangeArrowheads="1"/>
            </p:cNvSpPr>
            <p:nvPr/>
          </p:nvSpPr>
          <p:spPr bwMode="auto">
            <a:xfrm>
              <a:off x="2820" y="86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89" name="Text Box 37"/>
            <p:cNvSpPr txBox="1">
              <a:spLocks noChangeArrowheads="1"/>
            </p:cNvSpPr>
            <p:nvPr/>
          </p:nvSpPr>
          <p:spPr bwMode="auto">
            <a:xfrm>
              <a:off x="2771" y="885"/>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GALACIA</a:t>
              </a:r>
            </a:p>
          </p:txBody>
        </p:sp>
        <p:sp>
          <p:nvSpPr>
            <p:cNvPr id="136290" name="Text Box 38"/>
            <p:cNvSpPr txBox="1">
              <a:spLocks noChangeArrowheads="1"/>
            </p:cNvSpPr>
            <p:nvPr/>
          </p:nvSpPr>
          <p:spPr bwMode="auto">
            <a:xfrm>
              <a:off x="2774" y="1056"/>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KAPANGYARIHAN NG </a:t>
              </a:r>
              <a:r>
                <a:rPr lang="en-GB" sz="1400" b="1" u="sng">
                  <a:solidFill>
                    <a:srgbClr val="FFFF00"/>
                  </a:solidFill>
                  <a:latin typeface="Helvetica" charset="0"/>
                </a:rPr>
                <a:t>GRASYA</a:t>
              </a:r>
            </a:p>
          </p:txBody>
        </p:sp>
        <p:sp>
          <p:nvSpPr>
            <p:cNvPr id="136291" name="Text Box 39"/>
            <p:cNvSpPr txBox="1">
              <a:spLocks noChangeArrowheads="1"/>
            </p:cNvSpPr>
            <p:nvPr/>
          </p:nvSpPr>
          <p:spPr bwMode="auto">
            <a:xfrm>
              <a:off x="2720" y="178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3:2</a:t>
              </a:r>
            </a:p>
          </p:txBody>
        </p:sp>
      </p:grpSp>
      <p:grpSp>
        <p:nvGrpSpPr>
          <p:cNvPr id="136204" name="Group 35"/>
          <p:cNvGrpSpPr>
            <a:grpSpLocks/>
          </p:cNvGrpSpPr>
          <p:nvPr/>
        </p:nvGrpSpPr>
        <p:grpSpPr bwMode="auto">
          <a:xfrm>
            <a:off x="1500188" y="1365250"/>
            <a:ext cx="1657350" cy="1846263"/>
            <a:chOff x="945" y="860"/>
            <a:chExt cx="1044" cy="1163"/>
          </a:xfrm>
        </p:grpSpPr>
        <p:sp>
          <p:nvSpPr>
            <p:cNvPr id="66601" name="AutoShape 41"/>
            <p:cNvSpPr>
              <a:spLocks noChangeArrowheads="1"/>
            </p:cNvSpPr>
            <p:nvPr/>
          </p:nvSpPr>
          <p:spPr bwMode="auto">
            <a:xfrm>
              <a:off x="1075" y="860"/>
              <a:ext cx="823"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85" name="Text Box 42"/>
            <p:cNvSpPr txBox="1">
              <a:spLocks noChangeArrowheads="1"/>
            </p:cNvSpPr>
            <p:nvPr/>
          </p:nvSpPr>
          <p:spPr bwMode="auto">
            <a:xfrm>
              <a:off x="1003" y="881"/>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COR</a:t>
              </a:r>
            </a:p>
          </p:txBody>
        </p:sp>
        <p:sp>
          <p:nvSpPr>
            <p:cNvPr id="136286" name="Text Box 43"/>
            <p:cNvSpPr txBox="1">
              <a:spLocks noChangeArrowheads="1"/>
            </p:cNvSpPr>
            <p:nvPr/>
          </p:nvSpPr>
          <p:spPr bwMode="auto">
            <a:xfrm>
              <a:off x="1008" y="1048"/>
              <a:ext cx="98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KRISTYANONG ASAL  SA </a:t>
              </a:r>
              <a:r>
                <a:rPr lang="en-GB" sz="1400" b="1" u="sng">
                  <a:solidFill>
                    <a:srgbClr val="FFFF00"/>
                  </a:solidFill>
                  <a:latin typeface="Helvetica" charset="0"/>
                </a:rPr>
                <a:t>IGLESYA</a:t>
              </a:r>
            </a:p>
          </p:txBody>
        </p:sp>
        <p:sp>
          <p:nvSpPr>
            <p:cNvPr id="136287" name="Text Box 44"/>
            <p:cNvSpPr txBox="1">
              <a:spLocks noChangeArrowheads="1"/>
            </p:cNvSpPr>
            <p:nvPr/>
          </p:nvSpPr>
          <p:spPr bwMode="auto">
            <a:xfrm>
              <a:off x="945" y="1792"/>
              <a:ext cx="10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1:2</a:t>
              </a:r>
            </a:p>
          </p:txBody>
        </p:sp>
      </p:grpSp>
      <p:grpSp>
        <p:nvGrpSpPr>
          <p:cNvPr id="136205" name="Group 40"/>
          <p:cNvGrpSpPr>
            <a:grpSpLocks/>
          </p:cNvGrpSpPr>
          <p:nvPr/>
        </p:nvGrpSpPr>
        <p:grpSpPr bwMode="auto">
          <a:xfrm>
            <a:off x="8197850" y="1365250"/>
            <a:ext cx="1920875" cy="1824038"/>
            <a:chOff x="5126" y="860"/>
            <a:chExt cx="1263" cy="1149"/>
          </a:xfrm>
        </p:grpSpPr>
        <p:sp>
          <p:nvSpPr>
            <p:cNvPr id="66606" name="AutoShape 46"/>
            <p:cNvSpPr>
              <a:spLocks noChangeArrowheads="1"/>
            </p:cNvSpPr>
            <p:nvPr/>
          </p:nvSpPr>
          <p:spPr bwMode="auto">
            <a:xfrm>
              <a:off x="5280" y="860"/>
              <a:ext cx="930"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81" name="Text Box 47"/>
            <p:cNvSpPr txBox="1">
              <a:spLocks noChangeArrowheads="1"/>
            </p:cNvSpPr>
            <p:nvPr/>
          </p:nvSpPr>
          <p:spPr bwMode="auto">
            <a:xfrm>
              <a:off x="5207" y="876"/>
              <a:ext cx="11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COLOSSAS</a:t>
              </a:r>
            </a:p>
          </p:txBody>
        </p:sp>
        <p:sp>
          <p:nvSpPr>
            <p:cNvPr id="136282" name="Text Box 48"/>
            <p:cNvSpPr txBox="1">
              <a:spLocks noChangeArrowheads="1"/>
            </p:cNvSpPr>
            <p:nvPr/>
          </p:nvSpPr>
          <p:spPr bwMode="auto">
            <a:xfrm>
              <a:off x="5192" y="1056"/>
              <a:ext cx="110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SI HESU-KRISTO: ANG ATING LUBOS NA </a:t>
              </a:r>
              <a:r>
                <a:rPr lang="en-GB" sz="1400" b="1">
                  <a:solidFill>
                    <a:srgbClr val="FFFF00"/>
                  </a:solidFill>
                  <a:latin typeface="Helvetica" charset="0"/>
                </a:rPr>
                <a:t>KASAPATAN</a:t>
              </a:r>
            </a:p>
          </p:txBody>
        </p:sp>
        <p:sp>
          <p:nvSpPr>
            <p:cNvPr id="136283" name="Text Box 49"/>
            <p:cNvSpPr txBox="1">
              <a:spLocks noChangeArrowheads="1"/>
            </p:cNvSpPr>
            <p:nvPr/>
          </p:nvSpPr>
          <p:spPr bwMode="auto">
            <a:xfrm>
              <a:off x="5126" y="1778"/>
              <a:ext cx="12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2:10</a:t>
              </a:r>
            </a:p>
          </p:txBody>
        </p:sp>
      </p:grpSp>
      <p:sp>
        <p:nvSpPr>
          <p:cNvPr id="136206" name="Text Box 53"/>
          <p:cNvSpPr txBox="1">
            <a:spLocks noChangeArrowheads="1"/>
          </p:cNvSpPr>
          <p:nvPr/>
        </p:nvSpPr>
        <p:spPr bwMode="auto">
          <a:xfrm>
            <a:off x="9431338" y="6867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6207" name="Text Box 54"/>
          <p:cNvSpPr txBox="1">
            <a:spLocks noChangeArrowheads="1"/>
          </p:cNvSpPr>
          <p:nvPr/>
        </p:nvSpPr>
        <p:spPr bwMode="auto">
          <a:xfrm>
            <a:off x="9264650"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63</a:t>
            </a:r>
          </a:p>
        </p:txBody>
      </p:sp>
      <p:sp>
        <p:nvSpPr>
          <p:cNvPr id="136208" name="Text Box 55"/>
          <p:cNvSpPr txBox="1">
            <a:spLocks noChangeArrowheads="1"/>
          </p:cNvSpPr>
          <p:nvPr/>
        </p:nvSpPr>
        <p:spPr bwMode="auto">
          <a:xfrm>
            <a:off x="957103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7</a:t>
            </a:r>
          </a:p>
        </p:txBody>
      </p:sp>
      <p:grpSp>
        <p:nvGrpSpPr>
          <p:cNvPr id="136209" name="Group 43"/>
          <p:cNvGrpSpPr>
            <a:grpSpLocks/>
          </p:cNvGrpSpPr>
          <p:nvPr/>
        </p:nvGrpSpPr>
        <p:grpSpPr bwMode="auto">
          <a:xfrm>
            <a:off x="-84138" y="3497263"/>
            <a:ext cx="1665288" cy="1825625"/>
            <a:chOff x="398" y="2203"/>
            <a:chExt cx="902" cy="1150"/>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77" name="Text Box 45"/>
            <p:cNvSpPr txBox="1">
              <a:spLocks noChangeArrowheads="1"/>
            </p:cNvSpPr>
            <p:nvPr/>
          </p:nvSpPr>
          <p:spPr bwMode="auto">
            <a:xfrm>
              <a:off x="459" y="2228"/>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TESALONICA</a:t>
              </a:r>
            </a:p>
          </p:txBody>
        </p:sp>
        <p:sp>
          <p:nvSpPr>
            <p:cNvPr id="136278" name="Text Box 46"/>
            <p:cNvSpPr txBox="1">
              <a:spLocks noChangeArrowheads="1"/>
            </p:cNvSpPr>
            <p:nvPr/>
          </p:nvSpPr>
          <p:spPr bwMode="auto">
            <a:xfrm>
              <a:off x="464" y="2473"/>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MGA PANGYAYARI SA </a:t>
              </a:r>
              <a:r>
                <a:rPr lang="en-GB" sz="1400" b="1" u="sng">
                  <a:solidFill>
                    <a:srgbClr val="FFFF00"/>
                  </a:solidFill>
                  <a:latin typeface="Helvetica" charset="0"/>
                </a:rPr>
                <a:t>HULING MGA ARAW</a:t>
              </a:r>
            </a:p>
          </p:txBody>
        </p:sp>
        <p:sp>
          <p:nvSpPr>
            <p:cNvPr id="136279" name="Text Box 47"/>
            <p:cNvSpPr txBox="1">
              <a:spLocks noChangeArrowheads="1"/>
            </p:cNvSpPr>
            <p:nvPr/>
          </p:nvSpPr>
          <p:spPr bwMode="auto">
            <a:xfrm>
              <a:off x="398"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1:10</a:t>
              </a:r>
            </a:p>
          </p:txBody>
        </p:sp>
      </p:grpSp>
      <p:grpSp>
        <p:nvGrpSpPr>
          <p:cNvPr id="136210" name="Group 48"/>
          <p:cNvGrpSpPr>
            <a:grpSpLocks/>
          </p:cNvGrpSpPr>
          <p:nvPr/>
        </p:nvGrpSpPr>
        <p:grpSpPr bwMode="auto">
          <a:xfrm>
            <a:off x="1212850" y="3506788"/>
            <a:ext cx="1728788" cy="1819275"/>
            <a:chOff x="1149" y="2209"/>
            <a:chExt cx="902" cy="1146"/>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73" name="Text Box 50"/>
            <p:cNvSpPr txBox="1">
              <a:spLocks noChangeArrowheads="1"/>
            </p:cNvSpPr>
            <p:nvPr/>
          </p:nvSpPr>
          <p:spPr bwMode="auto">
            <a:xfrm>
              <a:off x="1211"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TESALONICA</a:t>
              </a:r>
            </a:p>
          </p:txBody>
        </p:sp>
        <p:sp>
          <p:nvSpPr>
            <p:cNvPr id="136274" name="Text Box 51"/>
            <p:cNvSpPr txBox="1">
              <a:spLocks noChangeArrowheads="1"/>
            </p:cNvSpPr>
            <p:nvPr/>
          </p:nvSpPr>
          <p:spPr bwMode="auto">
            <a:xfrm>
              <a:off x="1205" y="2436"/>
              <a:ext cx="78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PAGBABALIK NG </a:t>
              </a:r>
              <a:r>
                <a:rPr lang="en-GB" sz="1400" b="1" u="sng">
                  <a:solidFill>
                    <a:srgbClr val="FFFF00"/>
                  </a:solidFill>
                  <a:latin typeface="Helvetica" charset="0"/>
                </a:rPr>
                <a:t>PANGINOONG HESUS</a:t>
              </a:r>
            </a:p>
          </p:txBody>
        </p:sp>
        <p:sp>
          <p:nvSpPr>
            <p:cNvPr id="136275" name="Text Box 52"/>
            <p:cNvSpPr txBox="1">
              <a:spLocks noChangeArrowheads="1"/>
            </p:cNvSpPr>
            <p:nvPr/>
          </p:nvSpPr>
          <p:spPr bwMode="auto">
            <a:xfrm>
              <a:off x="1149" y="3124"/>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1:6</a:t>
              </a:r>
            </a:p>
          </p:txBody>
        </p:sp>
      </p:grpSp>
      <p:grpSp>
        <p:nvGrpSpPr>
          <p:cNvPr id="136211" name="Group 53"/>
          <p:cNvGrpSpPr>
            <a:grpSpLocks/>
          </p:cNvGrpSpPr>
          <p:nvPr/>
        </p:nvGrpSpPr>
        <p:grpSpPr bwMode="auto">
          <a:xfrm>
            <a:off x="2660650" y="3509963"/>
            <a:ext cx="1576388" cy="1816100"/>
            <a:chOff x="1940" y="2197"/>
            <a:chExt cx="902" cy="1144"/>
          </a:xfrm>
        </p:grpSpPr>
        <p:sp>
          <p:nvSpPr>
            <p:cNvPr id="67638" name="AutoShape 54"/>
            <p:cNvSpPr>
              <a:spLocks noChangeArrowheads="1"/>
            </p:cNvSpPr>
            <p:nvPr/>
          </p:nvSpPr>
          <p:spPr bwMode="auto">
            <a:xfrm>
              <a:off x="2044" y="2197"/>
              <a:ext cx="669"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69" name="Text Box 55"/>
            <p:cNvSpPr txBox="1">
              <a:spLocks noChangeArrowheads="1"/>
            </p:cNvSpPr>
            <p:nvPr/>
          </p:nvSpPr>
          <p:spPr bwMode="auto">
            <a:xfrm>
              <a:off x="1983" y="2417"/>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WASTONG TUNTUNIN NG </a:t>
              </a:r>
              <a:r>
                <a:rPr lang="en-GB" sz="1400" b="1" u="sng">
                  <a:solidFill>
                    <a:srgbClr val="FFFF00"/>
                  </a:solidFill>
                  <a:latin typeface="Helvetica" charset="0"/>
                </a:rPr>
                <a:t>IGLESYA</a:t>
              </a:r>
            </a:p>
          </p:txBody>
        </p:sp>
        <p:sp>
          <p:nvSpPr>
            <p:cNvPr id="136270" name="Text Box 56"/>
            <p:cNvSpPr txBox="1">
              <a:spLocks noChangeArrowheads="1"/>
            </p:cNvSpPr>
            <p:nvPr/>
          </p:nvSpPr>
          <p:spPr bwMode="auto">
            <a:xfrm>
              <a:off x="1992" y="223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SANTIAGO</a:t>
              </a:r>
            </a:p>
          </p:txBody>
        </p:sp>
        <p:sp>
          <p:nvSpPr>
            <p:cNvPr id="136271" name="Text Box 57"/>
            <p:cNvSpPr txBox="1">
              <a:spLocks noChangeArrowheads="1"/>
            </p:cNvSpPr>
            <p:nvPr/>
          </p:nvSpPr>
          <p:spPr bwMode="auto">
            <a:xfrm>
              <a:off x="1940" y="3110"/>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2:8</a:t>
              </a:r>
            </a:p>
          </p:txBody>
        </p:sp>
      </p:grpSp>
      <p:grpSp>
        <p:nvGrpSpPr>
          <p:cNvPr id="136212" name="Group 58"/>
          <p:cNvGrpSpPr>
            <a:grpSpLocks/>
          </p:cNvGrpSpPr>
          <p:nvPr/>
        </p:nvGrpSpPr>
        <p:grpSpPr bwMode="auto">
          <a:xfrm>
            <a:off x="3894138" y="3487738"/>
            <a:ext cx="1727200" cy="1836737"/>
            <a:chOff x="2705" y="2197"/>
            <a:chExt cx="902" cy="1157"/>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65" name="Text Box 60"/>
            <p:cNvSpPr txBox="1">
              <a:spLocks noChangeArrowheads="1"/>
            </p:cNvSpPr>
            <p:nvPr/>
          </p:nvSpPr>
          <p:spPr bwMode="auto">
            <a:xfrm>
              <a:off x="272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SANTIAGO</a:t>
              </a:r>
            </a:p>
          </p:txBody>
        </p:sp>
        <p:sp>
          <p:nvSpPr>
            <p:cNvPr id="136266" name="Text Box 61"/>
            <p:cNvSpPr txBox="1">
              <a:spLocks noChangeArrowheads="1"/>
            </p:cNvSpPr>
            <p:nvPr/>
          </p:nvSpPr>
          <p:spPr bwMode="auto">
            <a:xfrm>
              <a:off x="2753" y="2361"/>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INGATAN ANG EBANGHELYO; </a:t>
              </a:r>
              <a:r>
                <a:rPr lang="en-GB" sz="1400" b="1" i="1" u="sng">
                  <a:solidFill>
                    <a:srgbClr val="FFFF00"/>
                  </a:solidFill>
                  <a:latin typeface="Helvetica" charset="0"/>
                </a:rPr>
                <a:t>IPANGARAL ITO</a:t>
              </a:r>
            </a:p>
          </p:txBody>
        </p:sp>
        <p:sp>
          <p:nvSpPr>
            <p:cNvPr id="136267" name="Text Box 62"/>
            <p:cNvSpPr txBox="1">
              <a:spLocks noChangeArrowheads="1"/>
            </p:cNvSpPr>
            <p:nvPr/>
          </p:nvSpPr>
          <p:spPr bwMode="auto">
            <a:xfrm>
              <a:off x="2705" y="3123"/>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1:13</a:t>
              </a:r>
            </a:p>
          </p:txBody>
        </p:sp>
      </p:grpSp>
      <p:grpSp>
        <p:nvGrpSpPr>
          <p:cNvPr id="136213" name="Group 63"/>
          <p:cNvGrpSpPr>
            <a:grpSpLocks/>
          </p:cNvGrpSpPr>
          <p:nvPr/>
        </p:nvGrpSpPr>
        <p:grpSpPr bwMode="auto">
          <a:xfrm>
            <a:off x="5321300" y="3509963"/>
            <a:ext cx="1579563" cy="1812925"/>
            <a:chOff x="3473" y="2211"/>
            <a:chExt cx="902" cy="1142"/>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61" name="Text Box 65"/>
            <p:cNvSpPr txBox="1">
              <a:spLocks noChangeArrowheads="1"/>
            </p:cNvSpPr>
            <p:nvPr/>
          </p:nvSpPr>
          <p:spPr bwMode="auto">
            <a:xfrm>
              <a:off x="3497" y="2232"/>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TITUS</a:t>
              </a:r>
            </a:p>
          </p:txBody>
        </p:sp>
        <p:sp>
          <p:nvSpPr>
            <p:cNvPr id="136262" name="Text Box 66"/>
            <p:cNvSpPr txBox="1">
              <a:spLocks noChangeArrowheads="1"/>
            </p:cNvSpPr>
            <p:nvPr/>
          </p:nvSpPr>
          <p:spPr bwMode="auto">
            <a:xfrm>
              <a:off x="3516" y="2433"/>
              <a:ext cx="789"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KAKAYAHAN </a:t>
              </a:r>
              <a:r>
                <a:rPr lang="en-GB" sz="1400" b="1">
                  <a:latin typeface="Helvetica" charset="0"/>
                </a:rPr>
                <a:t>NG MGA       </a:t>
              </a:r>
              <a:r>
                <a:rPr lang="en-GB" sz="1400" b="1" u="sng">
                  <a:solidFill>
                    <a:srgbClr val="FFFF00"/>
                  </a:solidFill>
                  <a:latin typeface="Helvetica" charset="0"/>
                </a:rPr>
                <a:t>DYAKONO</a:t>
              </a:r>
            </a:p>
          </p:txBody>
        </p:sp>
        <p:sp>
          <p:nvSpPr>
            <p:cNvPr id="136263" name="Text Box 67"/>
            <p:cNvSpPr txBox="1">
              <a:spLocks noChangeArrowheads="1"/>
            </p:cNvSpPr>
            <p:nvPr/>
          </p:nvSpPr>
          <p:spPr bwMode="auto">
            <a:xfrm>
              <a:off x="3473" y="3122"/>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2:1-2</a:t>
              </a:r>
            </a:p>
          </p:txBody>
        </p:sp>
      </p:grpSp>
      <p:grpSp>
        <p:nvGrpSpPr>
          <p:cNvPr id="136214" name="Group 68"/>
          <p:cNvGrpSpPr>
            <a:grpSpLocks/>
          </p:cNvGrpSpPr>
          <p:nvPr/>
        </p:nvGrpSpPr>
        <p:grpSpPr bwMode="auto">
          <a:xfrm>
            <a:off x="6542088" y="3525838"/>
            <a:ext cx="1727200" cy="1808162"/>
            <a:chOff x="4247" y="2217"/>
            <a:chExt cx="902" cy="1139"/>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57" name="Text Box 70"/>
            <p:cNvSpPr txBox="1">
              <a:spLocks noChangeArrowheads="1"/>
            </p:cNvSpPr>
            <p:nvPr/>
          </p:nvSpPr>
          <p:spPr bwMode="auto">
            <a:xfrm>
              <a:off x="4292" y="2241"/>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FILEMON</a:t>
              </a:r>
            </a:p>
          </p:txBody>
        </p:sp>
        <p:sp>
          <p:nvSpPr>
            <p:cNvPr id="136258" name="Text Box 71"/>
            <p:cNvSpPr txBox="1">
              <a:spLocks noChangeArrowheads="1"/>
            </p:cNvSpPr>
            <p:nvPr/>
          </p:nvSpPr>
          <p:spPr bwMode="auto">
            <a:xfrm>
              <a:off x="4294" y="2430"/>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Helvetica" charset="0"/>
                <a:buNone/>
              </a:pPr>
              <a:r>
                <a:rPr lang="en-GB" sz="1400" b="1">
                  <a:solidFill>
                    <a:srgbClr val="FFFFFF"/>
                  </a:solidFill>
                  <a:latin typeface="Helvetica" charset="0"/>
                </a:rPr>
                <a:t>ANG PAGTANGGAP NG MGA BAGO </a:t>
              </a:r>
              <a:r>
                <a:rPr lang="en-GB" sz="1400" b="1" u="sng">
                  <a:solidFill>
                    <a:srgbClr val="FFFF00"/>
                  </a:solidFill>
                  <a:latin typeface="Helvetica" charset="0"/>
                </a:rPr>
                <a:t>KAY KRISTO</a:t>
              </a:r>
              <a:r>
                <a:rPr lang="en-GB" sz="1400" b="1">
                  <a:solidFill>
                    <a:srgbClr val="FFFFFF"/>
                  </a:solidFill>
                  <a:latin typeface="Helvetica" charset="0"/>
                </a:rPr>
                <a:t> </a:t>
              </a:r>
              <a:endParaRPr lang="en-GB" sz="1400" b="1" i="1">
                <a:solidFill>
                  <a:srgbClr val="FFFFFF"/>
                </a:solidFill>
                <a:latin typeface="Helvetica" charset="0"/>
              </a:endParaRPr>
            </a:p>
          </p:txBody>
        </p:sp>
        <p:sp>
          <p:nvSpPr>
            <p:cNvPr id="136259" name="Text Box 72"/>
            <p:cNvSpPr txBox="1">
              <a:spLocks noChangeArrowheads="1"/>
            </p:cNvSpPr>
            <p:nvPr/>
          </p:nvSpPr>
          <p:spPr bwMode="auto">
            <a:xfrm>
              <a:off x="4247" y="312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v.17-18</a:t>
              </a:r>
            </a:p>
          </p:txBody>
        </p:sp>
      </p:grpSp>
      <p:grpSp>
        <p:nvGrpSpPr>
          <p:cNvPr id="136215" name="Group 2"/>
          <p:cNvGrpSpPr>
            <a:grpSpLocks/>
          </p:cNvGrpSpPr>
          <p:nvPr/>
        </p:nvGrpSpPr>
        <p:grpSpPr bwMode="auto">
          <a:xfrm>
            <a:off x="8062913" y="3546475"/>
            <a:ext cx="1719262" cy="1898650"/>
            <a:chOff x="5079" y="2234"/>
            <a:chExt cx="902" cy="1120"/>
          </a:xfrm>
        </p:grpSpPr>
        <p:sp>
          <p:nvSpPr>
            <p:cNvPr id="68611" name="AutoShape 3"/>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53" name="Text Box 4"/>
            <p:cNvSpPr txBox="1">
              <a:spLocks noChangeArrowheads="1"/>
            </p:cNvSpPr>
            <p:nvPr/>
          </p:nvSpPr>
          <p:spPr bwMode="auto">
            <a:xfrm>
              <a:off x="5114" y="2260"/>
              <a:ext cx="789"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HEBREO</a:t>
              </a:r>
            </a:p>
          </p:txBody>
        </p:sp>
        <p:sp>
          <p:nvSpPr>
            <p:cNvPr id="136254" name="Text Box 5"/>
            <p:cNvSpPr txBox="1">
              <a:spLocks noChangeArrowheads="1"/>
            </p:cNvSpPr>
            <p:nvPr/>
          </p:nvSpPr>
          <p:spPr bwMode="auto">
            <a:xfrm>
              <a:off x="5124" y="2450"/>
              <a:ext cx="789" cy="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SI HESUS-KRISTO: </a:t>
              </a:r>
              <a:r>
                <a:rPr lang="en-GB" sz="1400" b="1" i="1" u="sng">
                  <a:solidFill>
                    <a:srgbClr val="FFFF00"/>
                  </a:solidFill>
                  <a:latin typeface="Helvetica" charset="0"/>
                </a:rPr>
                <a:t>PINAMAKAMATAAS, KASAPATAN</a:t>
              </a:r>
              <a:endParaRPr lang="en-GB" sz="1400" b="1" u="sng">
                <a:solidFill>
                  <a:srgbClr val="FC0128"/>
                </a:solidFill>
                <a:latin typeface="Helvetica" charset="0"/>
              </a:endParaRPr>
            </a:p>
          </p:txBody>
        </p:sp>
        <p:sp>
          <p:nvSpPr>
            <p:cNvPr id="136255" name="Text Box 6"/>
            <p:cNvSpPr txBox="1">
              <a:spLocks noChangeArrowheads="1"/>
            </p:cNvSpPr>
            <p:nvPr/>
          </p:nvSpPr>
          <p:spPr bwMode="auto">
            <a:xfrm>
              <a:off x="5079" y="3138"/>
              <a:ext cx="9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1:4</a:t>
              </a:r>
            </a:p>
          </p:txBody>
        </p:sp>
      </p:grpSp>
      <p:grpSp>
        <p:nvGrpSpPr>
          <p:cNvPr id="136216" name="Group 85"/>
          <p:cNvGrpSpPr>
            <a:grpSpLocks/>
          </p:cNvGrpSpPr>
          <p:nvPr/>
        </p:nvGrpSpPr>
        <p:grpSpPr bwMode="auto">
          <a:xfrm>
            <a:off x="133350" y="5538788"/>
            <a:ext cx="1609725" cy="1847850"/>
            <a:chOff x="84" y="3489"/>
            <a:chExt cx="1014" cy="1164"/>
          </a:xfrm>
        </p:grpSpPr>
        <p:sp>
          <p:nvSpPr>
            <p:cNvPr id="68695" name="AutoShape 87"/>
            <p:cNvSpPr>
              <a:spLocks noChangeArrowheads="1"/>
            </p:cNvSpPr>
            <p:nvPr/>
          </p:nvSpPr>
          <p:spPr bwMode="auto">
            <a:xfrm>
              <a:off x="129" y="3489"/>
              <a:ext cx="864"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49" name="Text Box 88"/>
            <p:cNvSpPr txBox="1">
              <a:spLocks noChangeArrowheads="1"/>
            </p:cNvSpPr>
            <p:nvPr/>
          </p:nvSpPr>
          <p:spPr bwMode="auto">
            <a:xfrm>
              <a:off x="128" y="3526"/>
              <a:ext cx="8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SANTIAGO</a:t>
              </a:r>
            </a:p>
          </p:txBody>
        </p:sp>
        <p:sp>
          <p:nvSpPr>
            <p:cNvPr id="136250" name="Text Box 89"/>
            <p:cNvSpPr txBox="1">
              <a:spLocks noChangeArrowheads="1"/>
            </p:cNvSpPr>
            <p:nvPr/>
          </p:nvSpPr>
          <p:spPr bwMode="auto">
            <a:xfrm>
              <a:off x="91" y="3625"/>
              <a:ext cx="94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MAKIKITA ANG PANANALIG </a:t>
              </a:r>
              <a:r>
                <a:rPr lang="en-GB" sz="1400" b="1">
                  <a:solidFill>
                    <a:srgbClr val="FFFF00"/>
                  </a:solidFill>
                  <a:latin typeface="Helvetica" charset="0"/>
                </a:rPr>
                <a:t>SA ARAW-ARAW NA PAMUMUHAY</a:t>
              </a:r>
            </a:p>
          </p:txBody>
        </p:sp>
        <p:sp>
          <p:nvSpPr>
            <p:cNvPr id="136251" name="Text Box 90"/>
            <p:cNvSpPr txBox="1">
              <a:spLocks noChangeArrowheads="1"/>
            </p:cNvSpPr>
            <p:nvPr/>
          </p:nvSpPr>
          <p:spPr bwMode="auto">
            <a:xfrm>
              <a:off x="84" y="4422"/>
              <a:ext cx="10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u="sng">
                  <a:solidFill>
                    <a:srgbClr val="FFFF00"/>
                  </a:solidFill>
                  <a:latin typeface="Helvetica" charset="0"/>
                </a:rPr>
                <a:t>2:26</a:t>
              </a:r>
            </a:p>
          </p:txBody>
        </p:sp>
      </p:grpSp>
      <p:grpSp>
        <p:nvGrpSpPr>
          <p:cNvPr id="136217" name="Group 90"/>
          <p:cNvGrpSpPr>
            <a:grpSpLocks/>
          </p:cNvGrpSpPr>
          <p:nvPr/>
        </p:nvGrpSpPr>
        <p:grpSpPr bwMode="auto">
          <a:xfrm>
            <a:off x="1428750" y="5548313"/>
            <a:ext cx="1944688" cy="1857375"/>
            <a:chOff x="900" y="3495"/>
            <a:chExt cx="1225" cy="1170"/>
          </a:xfrm>
        </p:grpSpPr>
        <p:sp>
          <p:nvSpPr>
            <p:cNvPr id="68700" name="AutoShape 92"/>
            <p:cNvSpPr>
              <a:spLocks noChangeArrowheads="1"/>
            </p:cNvSpPr>
            <p:nvPr/>
          </p:nvSpPr>
          <p:spPr bwMode="auto">
            <a:xfrm>
              <a:off x="1017" y="3495"/>
              <a:ext cx="906"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45" name="Text Box 93"/>
            <p:cNvSpPr txBox="1">
              <a:spLocks noChangeArrowheads="1"/>
            </p:cNvSpPr>
            <p:nvPr/>
          </p:nvSpPr>
          <p:spPr bwMode="auto">
            <a:xfrm>
              <a:off x="903" y="3530"/>
              <a:ext cx="10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PEDRO</a:t>
              </a:r>
            </a:p>
          </p:txBody>
        </p:sp>
        <p:sp>
          <p:nvSpPr>
            <p:cNvPr id="136246" name="Text Box 94"/>
            <p:cNvSpPr txBox="1">
              <a:spLocks noChangeArrowheads="1"/>
            </p:cNvSpPr>
            <p:nvPr/>
          </p:nvSpPr>
          <p:spPr bwMode="auto">
            <a:xfrm>
              <a:off x="930" y="3673"/>
              <a:ext cx="107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u="sng">
                  <a:solidFill>
                    <a:srgbClr val="FFFF00"/>
                  </a:solidFill>
                  <a:latin typeface="Helvetica" charset="0"/>
                </a:rPr>
                <a:t>ANG PAMUMUHAY AT KATUNGKULAN</a:t>
              </a:r>
              <a:r>
                <a:rPr lang="en-GB" sz="1400" b="1">
                  <a:solidFill>
                    <a:srgbClr val="CCECFF"/>
                  </a:solidFill>
                  <a:latin typeface="Helvetica" charset="0"/>
                </a:rPr>
                <a:t> NG KRISTYANO</a:t>
              </a:r>
              <a:endParaRPr lang="en-GB" sz="1400" b="1">
                <a:solidFill>
                  <a:srgbClr val="FFFFFF"/>
                </a:solidFill>
                <a:latin typeface="Helvetica" charset="0"/>
              </a:endParaRPr>
            </a:p>
          </p:txBody>
        </p:sp>
        <p:sp>
          <p:nvSpPr>
            <p:cNvPr id="136247" name="Text Box 95"/>
            <p:cNvSpPr txBox="1">
              <a:spLocks noChangeArrowheads="1"/>
            </p:cNvSpPr>
            <p:nvPr/>
          </p:nvSpPr>
          <p:spPr bwMode="auto">
            <a:xfrm>
              <a:off x="900" y="4434"/>
              <a:ext cx="12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2:7</a:t>
              </a:r>
            </a:p>
          </p:txBody>
        </p:sp>
      </p:grpSp>
      <p:grpSp>
        <p:nvGrpSpPr>
          <p:cNvPr id="136218" name="Group 95"/>
          <p:cNvGrpSpPr>
            <a:grpSpLocks/>
          </p:cNvGrpSpPr>
          <p:nvPr/>
        </p:nvGrpSpPr>
        <p:grpSpPr bwMode="auto">
          <a:xfrm>
            <a:off x="2941638" y="5541963"/>
            <a:ext cx="1609725" cy="1866900"/>
            <a:chOff x="1853" y="3491"/>
            <a:chExt cx="1014" cy="1176"/>
          </a:xfrm>
        </p:grpSpPr>
        <p:sp>
          <p:nvSpPr>
            <p:cNvPr id="68705" name="AutoShape 97"/>
            <p:cNvSpPr>
              <a:spLocks noChangeArrowheads="1"/>
            </p:cNvSpPr>
            <p:nvPr/>
          </p:nvSpPr>
          <p:spPr bwMode="auto">
            <a:xfrm>
              <a:off x="1952" y="3491"/>
              <a:ext cx="750"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41" name="Text Box 98"/>
            <p:cNvSpPr txBox="1">
              <a:spLocks noChangeArrowheads="1"/>
            </p:cNvSpPr>
            <p:nvPr/>
          </p:nvSpPr>
          <p:spPr bwMode="auto">
            <a:xfrm>
              <a:off x="1873" y="3529"/>
              <a:ext cx="8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PEDRO</a:t>
              </a:r>
            </a:p>
          </p:txBody>
        </p:sp>
        <p:sp>
          <p:nvSpPr>
            <p:cNvPr id="136242" name="Text Box 99"/>
            <p:cNvSpPr txBox="1">
              <a:spLocks noChangeArrowheads="1"/>
            </p:cNvSpPr>
            <p:nvPr/>
          </p:nvSpPr>
          <p:spPr bwMode="auto">
            <a:xfrm>
              <a:off x="1893" y="3673"/>
              <a:ext cx="88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MGA HUWAD NA MGA TITSERS SA </a:t>
              </a:r>
              <a:r>
                <a:rPr lang="en-GB" sz="1400" b="1" u="sng">
                  <a:solidFill>
                    <a:srgbClr val="FFFF00"/>
                  </a:solidFill>
                  <a:latin typeface="Helvetica" charset="0"/>
                </a:rPr>
                <a:t>IGLESYA</a:t>
              </a:r>
            </a:p>
          </p:txBody>
        </p:sp>
        <p:sp>
          <p:nvSpPr>
            <p:cNvPr id="136243" name="Text Box 100"/>
            <p:cNvSpPr txBox="1">
              <a:spLocks noChangeArrowheads="1"/>
            </p:cNvSpPr>
            <p:nvPr/>
          </p:nvSpPr>
          <p:spPr bwMode="auto">
            <a:xfrm>
              <a:off x="1853" y="4436"/>
              <a:ext cx="10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2:1</a:t>
              </a:r>
            </a:p>
          </p:txBody>
        </p:sp>
      </p:grpSp>
      <p:grpSp>
        <p:nvGrpSpPr>
          <p:cNvPr id="136219" name="Group 100"/>
          <p:cNvGrpSpPr>
            <a:grpSpLocks/>
          </p:cNvGrpSpPr>
          <p:nvPr/>
        </p:nvGrpSpPr>
        <p:grpSpPr bwMode="auto">
          <a:xfrm>
            <a:off x="4165600" y="5541963"/>
            <a:ext cx="1836738" cy="1863725"/>
            <a:chOff x="2624" y="3491"/>
            <a:chExt cx="1157" cy="1174"/>
          </a:xfrm>
        </p:grpSpPr>
        <p:sp>
          <p:nvSpPr>
            <p:cNvPr id="68710" name="AutoShape 102"/>
            <p:cNvSpPr>
              <a:spLocks noChangeArrowheads="1"/>
            </p:cNvSpPr>
            <p:nvPr/>
          </p:nvSpPr>
          <p:spPr bwMode="auto">
            <a:xfrm>
              <a:off x="2725" y="3491"/>
              <a:ext cx="856"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37" name="Text Box 103"/>
            <p:cNvSpPr txBox="1">
              <a:spLocks noChangeArrowheads="1"/>
            </p:cNvSpPr>
            <p:nvPr/>
          </p:nvSpPr>
          <p:spPr bwMode="auto">
            <a:xfrm>
              <a:off x="2637" y="3491"/>
              <a:ext cx="10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1 JUAN</a:t>
              </a:r>
            </a:p>
          </p:txBody>
        </p:sp>
        <p:sp>
          <p:nvSpPr>
            <p:cNvPr id="136238" name="Text Box 104"/>
            <p:cNvSpPr txBox="1">
              <a:spLocks noChangeArrowheads="1"/>
            </p:cNvSpPr>
            <p:nvPr/>
          </p:nvSpPr>
          <p:spPr bwMode="auto">
            <a:xfrm>
              <a:off x="2666" y="3582"/>
              <a:ext cx="1012"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ANG </a:t>
              </a:r>
              <a:r>
                <a:rPr lang="en-GB" sz="1400" b="1" u="sng">
                  <a:solidFill>
                    <a:srgbClr val="FFFF00"/>
                  </a:solidFill>
                  <a:latin typeface="Helvetica" charset="0"/>
                </a:rPr>
                <a:t>SIGURADONG</a:t>
              </a:r>
              <a:r>
                <a:rPr lang="en-GB" sz="1400" b="1">
                  <a:solidFill>
                    <a:srgbClr val="CCECFF"/>
                  </a:solidFill>
                  <a:latin typeface="Helvetica" charset="0"/>
                </a:rPr>
                <a:t> KALIGTASAN</a:t>
              </a:r>
              <a:r>
                <a:rPr lang="en-GB" sz="1400" b="1">
                  <a:solidFill>
                    <a:srgbClr val="FFFFFF"/>
                  </a:solidFill>
                  <a:latin typeface="Helvetica" charset="0"/>
                </a:rPr>
                <a:t>;</a:t>
              </a:r>
              <a:r>
                <a:rPr lang="en-GB" sz="1400" b="1">
                  <a:solidFill>
                    <a:srgbClr val="CCECFF"/>
                  </a:solidFill>
                  <a:latin typeface="Helvetica" charset="0"/>
                </a:rPr>
                <a:t> MAG-INGAT SA HUWAD NA </a:t>
              </a:r>
              <a:r>
                <a:rPr lang="en-GB" sz="1400" b="1" u="sng">
                  <a:solidFill>
                    <a:srgbClr val="FFFF00"/>
                  </a:solidFill>
                  <a:latin typeface="Helvetica" charset="0"/>
                </a:rPr>
                <a:t>TITSERS</a:t>
              </a:r>
            </a:p>
          </p:txBody>
        </p:sp>
        <p:sp>
          <p:nvSpPr>
            <p:cNvPr id="136239" name="Text Box 105"/>
            <p:cNvSpPr txBox="1">
              <a:spLocks noChangeArrowheads="1"/>
            </p:cNvSpPr>
            <p:nvPr/>
          </p:nvSpPr>
          <p:spPr bwMode="auto">
            <a:xfrm>
              <a:off x="2624" y="4434"/>
              <a:ext cx="11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5:13</a:t>
              </a:r>
            </a:p>
          </p:txBody>
        </p:sp>
      </p:grpSp>
      <p:grpSp>
        <p:nvGrpSpPr>
          <p:cNvPr id="136220" name="Group 106"/>
          <p:cNvGrpSpPr>
            <a:grpSpLocks/>
          </p:cNvGrpSpPr>
          <p:nvPr/>
        </p:nvGrpSpPr>
        <p:grpSpPr bwMode="auto">
          <a:xfrm>
            <a:off x="5676900" y="5541963"/>
            <a:ext cx="1592263" cy="1865312"/>
            <a:chOff x="3506" y="3491"/>
            <a:chExt cx="902" cy="1175"/>
          </a:xfrm>
        </p:grpSpPr>
        <p:sp>
          <p:nvSpPr>
            <p:cNvPr id="68715" name="AutoShape 107"/>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33" name="Text Box 108"/>
            <p:cNvSpPr txBox="1">
              <a:spLocks noChangeArrowheads="1"/>
            </p:cNvSpPr>
            <p:nvPr/>
          </p:nvSpPr>
          <p:spPr bwMode="auto">
            <a:xfrm>
              <a:off x="3512" y="353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2 JUAN</a:t>
              </a:r>
            </a:p>
          </p:txBody>
        </p:sp>
        <p:sp>
          <p:nvSpPr>
            <p:cNvPr id="136234" name="Text Box 109"/>
            <p:cNvSpPr txBox="1">
              <a:spLocks noChangeArrowheads="1"/>
            </p:cNvSpPr>
            <p:nvPr/>
          </p:nvSpPr>
          <p:spPr bwMode="auto">
            <a:xfrm>
              <a:off x="3510" y="3665"/>
              <a:ext cx="78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PAMUMUHAY AYON SA </a:t>
              </a:r>
              <a:r>
                <a:rPr lang="en-GB" sz="1400" b="1" u="sng">
                  <a:solidFill>
                    <a:srgbClr val="FFFF00"/>
                  </a:solidFill>
                  <a:latin typeface="Helvetica" charset="0"/>
                </a:rPr>
                <a:t>KAUTUSAN</a:t>
              </a:r>
              <a:r>
                <a:rPr lang="en-GB" sz="1400" b="1">
                  <a:solidFill>
                    <a:srgbClr val="CCECFF"/>
                  </a:solidFill>
                  <a:latin typeface="Helvetica" charset="0"/>
                </a:rPr>
                <a:t> NI KRISTO</a:t>
              </a:r>
              <a:endParaRPr lang="en-GB" sz="1400" b="1">
                <a:solidFill>
                  <a:srgbClr val="FFFFFF"/>
                </a:solidFill>
                <a:latin typeface="Helvetica" charset="0"/>
              </a:endParaRPr>
            </a:p>
          </p:txBody>
        </p:sp>
        <p:sp>
          <p:nvSpPr>
            <p:cNvPr id="136235" name="Text Box 110"/>
            <p:cNvSpPr txBox="1">
              <a:spLocks noChangeArrowheads="1"/>
            </p:cNvSpPr>
            <p:nvPr/>
          </p:nvSpPr>
          <p:spPr bwMode="auto">
            <a:xfrm>
              <a:off x="3506" y="443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 3</a:t>
              </a:r>
            </a:p>
          </p:txBody>
        </p:sp>
      </p:grpSp>
      <p:grpSp>
        <p:nvGrpSpPr>
          <p:cNvPr id="136221" name="Group 111"/>
          <p:cNvGrpSpPr>
            <a:grpSpLocks/>
          </p:cNvGrpSpPr>
          <p:nvPr/>
        </p:nvGrpSpPr>
        <p:grpSpPr bwMode="auto">
          <a:xfrm>
            <a:off x="8448675" y="5534025"/>
            <a:ext cx="1609725" cy="1873250"/>
            <a:chOff x="5028" y="3486"/>
            <a:chExt cx="902" cy="1180"/>
          </a:xfrm>
        </p:grpSpPr>
        <p:sp>
          <p:nvSpPr>
            <p:cNvPr id="68720" name="AutoShape 112"/>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29" name="Text Box 113"/>
            <p:cNvSpPr txBox="1">
              <a:spLocks noChangeArrowheads="1"/>
            </p:cNvSpPr>
            <p:nvPr/>
          </p:nvSpPr>
          <p:spPr bwMode="auto">
            <a:xfrm>
              <a:off x="5030" y="3538"/>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JUDAS</a:t>
              </a:r>
            </a:p>
          </p:txBody>
        </p:sp>
        <p:sp>
          <p:nvSpPr>
            <p:cNvPr id="136230" name="Text Box 114"/>
            <p:cNvSpPr txBox="1">
              <a:spLocks noChangeArrowheads="1"/>
            </p:cNvSpPr>
            <p:nvPr/>
          </p:nvSpPr>
          <p:spPr bwMode="auto">
            <a:xfrm>
              <a:off x="5062" y="3725"/>
              <a:ext cx="789"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PANINDIGAN </a:t>
              </a:r>
            </a:p>
            <a:p>
              <a:pPr algn="ctr">
                <a:lnSpc>
                  <a:spcPct val="100000"/>
                </a:lnSpc>
                <a:spcBef>
                  <a:spcPts val="875"/>
                </a:spcBef>
                <a:buClr>
                  <a:srgbClr val="CCECFF"/>
                </a:buClr>
                <a:buFont typeface="Helvetica" charset="0"/>
                <a:buNone/>
              </a:pPr>
              <a:r>
                <a:rPr lang="en-GB" sz="1400" b="1">
                  <a:solidFill>
                    <a:srgbClr val="CCECFF"/>
                  </a:solidFill>
                  <a:latin typeface="Helvetica" charset="0"/>
                </a:rPr>
                <a:t>ANG </a:t>
              </a:r>
              <a:r>
                <a:rPr lang="en-GB" sz="1400" b="1" u="sng">
                  <a:solidFill>
                    <a:srgbClr val="FFFF00"/>
                  </a:solidFill>
                  <a:latin typeface="Helvetica" charset="0"/>
                </a:rPr>
                <a:t>PANANALIG</a:t>
              </a:r>
            </a:p>
          </p:txBody>
        </p:sp>
        <p:sp>
          <p:nvSpPr>
            <p:cNvPr id="136231" name="Text Box 115"/>
            <p:cNvSpPr txBox="1">
              <a:spLocks noChangeArrowheads="1"/>
            </p:cNvSpPr>
            <p:nvPr/>
          </p:nvSpPr>
          <p:spPr bwMode="auto">
            <a:xfrm>
              <a:off x="5028" y="4435"/>
              <a:ext cx="9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vs 20-21</a:t>
              </a:r>
            </a:p>
          </p:txBody>
        </p:sp>
      </p:grpSp>
      <p:grpSp>
        <p:nvGrpSpPr>
          <p:cNvPr id="136222" name="Group 115"/>
          <p:cNvGrpSpPr>
            <a:grpSpLocks/>
          </p:cNvGrpSpPr>
          <p:nvPr/>
        </p:nvGrpSpPr>
        <p:grpSpPr bwMode="auto">
          <a:xfrm>
            <a:off x="6900863" y="5541963"/>
            <a:ext cx="1943100" cy="1839912"/>
            <a:chOff x="4393" y="3491"/>
            <a:chExt cx="1224" cy="1159"/>
          </a:xfrm>
        </p:grpSpPr>
        <p:sp>
          <p:nvSpPr>
            <p:cNvPr id="68725" name="AutoShape 117"/>
            <p:cNvSpPr>
              <a:spLocks noChangeArrowheads="1"/>
            </p:cNvSpPr>
            <p:nvPr/>
          </p:nvSpPr>
          <p:spPr bwMode="auto">
            <a:xfrm>
              <a:off x="4503" y="3491"/>
              <a:ext cx="905"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6225" name="Text Box 118"/>
            <p:cNvSpPr txBox="1">
              <a:spLocks noChangeArrowheads="1"/>
            </p:cNvSpPr>
            <p:nvPr/>
          </p:nvSpPr>
          <p:spPr bwMode="auto">
            <a:xfrm>
              <a:off x="4416" y="3533"/>
              <a:ext cx="10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750"/>
                </a:spcBef>
                <a:buClr>
                  <a:srgbClr val="FFFF00"/>
                </a:buClr>
                <a:buFont typeface="Helvetica" charset="0"/>
                <a:buNone/>
              </a:pPr>
              <a:r>
                <a:rPr lang="en-GB" sz="1200" b="1">
                  <a:solidFill>
                    <a:srgbClr val="FFFF00"/>
                  </a:solidFill>
                  <a:latin typeface="Helvetica" charset="0"/>
                </a:rPr>
                <a:t>3 JUAN</a:t>
              </a:r>
            </a:p>
          </p:txBody>
        </p:sp>
        <p:sp>
          <p:nvSpPr>
            <p:cNvPr id="136226" name="Text Box 119"/>
            <p:cNvSpPr txBox="1">
              <a:spLocks noChangeArrowheads="1"/>
            </p:cNvSpPr>
            <p:nvPr/>
          </p:nvSpPr>
          <p:spPr bwMode="auto">
            <a:xfrm>
              <a:off x="4428" y="3673"/>
              <a:ext cx="107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CCECFF"/>
                </a:buClr>
                <a:buFont typeface="Helvetica" charset="0"/>
                <a:buNone/>
              </a:pPr>
              <a:r>
                <a:rPr lang="en-GB" sz="1400" b="1">
                  <a:solidFill>
                    <a:srgbClr val="CCECFF"/>
                  </a:solidFill>
                  <a:latin typeface="Helvetica" charset="0"/>
                </a:rPr>
                <a:t>ANG APOSTOLIKONG </a:t>
              </a:r>
              <a:r>
                <a:rPr lang="en-GB" sz="1400" b="1" u="sng">
                  <a:solidFill>
                    <a:srgbClr val="FFFF00"/>
                  </a:solidFill>
                  <a:latin typeface="Helvetica" charset="0"/>
                </a:rPr>
                <a:t>AWTORIDAD</a:t>
              </a:r>
              <a:r>
                <a:rPr lang="en-GB" sz="1400" b="1">
                  <a:solidFill>
                    <a:srgbClr val="CCECFF"/>
                  </a:solidFill>
                  <a:latin typeface="Helvetica" charset="0"/>
                </a:rPr>
                <a:t> NI JUAN</a:t>
              </a:r>
              <a:endParaRPr lang="en-GB" sz="1400" b="1">
                <a:solidFill>
                  <a:srgbClr val="FFFFFF"/>
                </a:solidFill>
                <a:latin typeface="Helvetica" charset="0"/>
              </a:endParaRPr>
            </a:p>
          </p:txBody>
        </p:sp>
        <p:sp>
          <p:nvSpPr>
            <p:cNvPr id="136227" name="Text Box 120"/>
            <p:cNvSpPr txBox="1">
              <a:spLocks noChangeArrowheads="1"/>
            </p:cNvSpPr>
            <p:nvPr/>
          </p:nvSpPr>
          <p:spPr bwMode="auto">
            <a:xfrm>
              <a:off x="4393" y="4419"/>
              <a:ext cx="12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00"/>
                </a:buClr>
                <a:buFont typeface="Helvetica" charset="0"/>
                <a:buNone/>
              </a:pPr>
              <a:r>
                <a:rPr lang="en-GB" sz="1800" b="1">
                  <a:solidFill>
                    <a:srgbClr val="FFFF00"/>
                  </a:solidFill>
                  <a:latin typeface="Helvetica" charset="0"/>
                </a:rPr>
                <a:t>vs.4, 11</a:t>
              </a:r>
            </a:p>
          </p:txBody>
        </p:sp>
      </p:grpSp>
      <p:sp>
        <p:nvSpPr>
          <p:cNvPr id="68729" name="Text Box 121"/>
          <p:cNvSpPr txBox="1">
            <a:spLocks noChangeArrowheads="1"/>
          </p:cNvSpPr>
          <p:nvPr/>
        </p:nvSpPr>
        <p:spPr bwMode="auto">
          <a:xfrm>
            <a:off x="1357313" y="7353300"/>
            <a:ext cx="8135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FFFF"/>
              </a:buClr>
              <a:buFont typeface="Arial Rounded MT Bold" charset="0"/>
              <a:buNone/>
            </a:pPr>
            <a:r>
              <a:rPr lang="en-GB" sz="2000" b="1">
                <a:solidFill>
                  <a:srgbClr val="FFFFFF"/>
                </a:solidFill>
                <a:latin typeface="Arial Rounded MT Bold" charset="0"/>
              </a:rPr>
              <a:t>PANGALAWA: MGA SULAT GALING SA  </a:t>
            </a:r>
            <a:r>
              <a:rPr lang="ja-JP" altLang="en-GB" sz="2000" b="1">
                <a:solidFill>
                  <a:srgbClr val="FFFFFF"/>
                </a:solidFill>
                <a:latin typeface="Arial Rounded MT Bold" charset="0"/>
              </a:rPr>
              <a:t>“</a:t>
            </a:r>
            <a:r>
              <a:rPr lang="en-GB" altLang="ja-JP" sz="2000" b="1">
                <a:solidFill>
                  <a:srgbClr val="FFFFFF"/>
                </a:solidFill>
                <a:latin typeface="Arial Rounded MT Bold" charset="0"/>
              </a:rPr>
              <a:t>IBANG MANUNULAT</a:t>
            </a:r>
            <a:r>
              <a:rPr lang="ja-JP" altLang="en-GB" sz="2000" b="1">
                <a:solidFill>
                  <a:srgbClr val="FFFFFF"/>
                </a:solidFill>
                <a:latin typeface="Arial Rounded MT Bold" charset="0"/>
              </a:rPr>
              <a:t>”</a:t>
            </a:r>
            <a:endParaRPr lang="en-GB" sz="2000" b="1">
              <a:solidFill>
                <a:srgbClr val="FFFFFF"/>
              </a:solidFill>
              <a:latin typeface="Arial Rounded MT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8729"/>
                                        </p:tgtEl>
                                        <p:attrNameLst>
                                          <p:attrName>style.visibility</p:attrName>
                                        </p:attrNameLst>
                                      </p:cBhvr>
                                      <p:to>
                                        <p:strVal val="visible"/>
                                      </p:to>
                                    </p:set>
                                    <p:anim calcmode="lin" valueType="num">
                                      <p:cBhvr>
                                        <p:cTn id="7" dur="500" fill="hold"/>
                                        <p:tgtEl>
                                          <p:spTgt spid="68729"/>
                                        </p:tgtEl>
                                        <p:attrNameLst>
                                          <p:attrName>ppt_w</p:attrName>
                                        </p:attrNameLst>
                                      </p:cBhvr>
                                      <p:tavLst>
                                        <p:tav tm="100000">
                                          <p:val>
                                            <p:fltVal val="0"/>
                                          </p:val>
                                        </p:tav>
                                        <p:tav>
                                          <p:val>
                                            <p:strVal val="#ppt_w"/>
                                          </p:val>
                                        </p:tav>
                                      </p:tavLst>
                                    </p:anim>
                                    <p:anim calcmode="lin" valueType="num">
                                      <p:cBhvr>
                                        <p:cTn id="8" dur="500" fill="hold"/>
                                        <p:tgtEl>
                                          <p:spTgt spid="68729"/>
                                        </p:tgtEl>
                                        <p:attrNameLst>
                                          <p:attrName>ppt_h</p:attrName>
                                        </p:attrNameLst>
                                      </p:cBhvr>
                                      <p:tavLst>
                                        <p:tav tm="100000">
                                          <p:val>
                                            <p:fltVal val="0"/>
                                          </p:val>
                                        </p:tav>
                                        <p:tav>
                                          <p:val>
                                            <p:strVal val="#ppt_h"/>
                                          </p:val>
                                        </p:tav>
                                      </p:tavLst>
                                    </p:anim>
                                    <p:anim calcmode="lin" valueType="num">
                                      <p:cBhvr>
                                        <p:cTn id="9" dur="500" fill="hold"/>
                                        <p:tgtEl>
                                          <p:spTgt spid="68729"/>
                                        </p:tgtEl>
                                        <p:attrNameLst>
                                          <p:attrName>ppt_x</p:attrName>
                                        </p:attrNameLst>
                                      </p:cBhvr>
                                      <p:tavLst>
                                        <p:tav tm="100000">
                                          <p:val>
                                            <p:fltVal val="0.5"/>
                                          </p:val>
                                        </p:tav>
                                        <p:tav>
                                          <p:val>
                                            <p:strVal val="#ppt_x"/>
                                          </p:val>
                                        </p:tav>
                                      </p:tavLst>
                                    </p:anim>
                                    <p:anim calcmode="lin" valueType="num">
                                      <p:cBhvr>
                                        <p:cTn id="10" dur="500" fill="hold"/>
                                        <p:tgtEl>
                                          <p:spTgt spid="6872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5875"/>
            <a:ext cx="10058400" cy="7786688"/>
            <a:chOff x="223" y="-10"/>
            <a:chExt cx="5832" cy="4905"/>
          </a:xfrm>
        </p:grpSpPr>
        <p:pic>
          <p:nvPicPr>
            <p:cNvPr id="138285" name="Picture 2"/>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223" y="-10"/>
              <a:ext cx="5833" cy="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8286" name="Rectangle 3"/>
            <p:cNvSpPr>
              <a:spLocks noChangeArrowheads="1"/>
            </p:cNvSpPr>
            <p:nvPr/>
          </p:nvSpPr>
          <p:spPr bwMode="auto">
            <a:xfrm>
              <a:off x="541" y="1974"/>
              <a:ext cx="369" cy="339"/>
            </a:xfrm>
            <a:prstGeom prst="rect">
              <a:avLst/>
            </a:prstGeom>
            <a:solidFill>
              <a:srgbClr val="3973D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8242" name="Text Box 4"/>
          <p:cNvSpPr txBox="1">
            <a:spLocks noChangeArrowheads="1"/>
          </p:cNvSpPr>
          <p:nvPr/>
        </p:nvSpPr>
        <p:spPr bwMode="auto">
          <a:xfrm>
            <a:off x="9645650" y="-28575"/>
            <a:ext cx="279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63"/>
              </a:spcBef>
              <a:buClr>
                <a:srgbClr val="FFFFFF"/>
              </a:buClr>
              <a:buFont typeface="Comic Sans MS" charset="0"/>
              <a:buNone/>
            </a:pPr>
            <a:r>
              <a:rPr lang="en-GB" sz="2500">
                <a:solidFill>
                  <a:srgbClr val="FFFFFF"/>
                </a:solidFill>
                <a:latin typeface="Comic Sans MS" charset="0"/>
              </a:rPr>
              <a:t> </a:t>
            </a:r>
          </a:p>
        </p:txBody>
      </p:sp>
      <p:sp>
        <p:nvSpPr>
          <p:cNvPr id="70661" name="Text Box 5"/>
          <p:cNvSpPr txBox="1">
            <a:spLocks noChangeArrowheads="1"/>
          </p:cNvSpPr>
          <p:nvPr/>
        </p:nvSpPr>
        <p:spPr bwMode="auto">
          <a:xfrm>
            <a:off x="3617913" y="2100263"/>
            <a:ext cx="1252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ROMA</a:t>
            </a:r>
          </a:p>
        </p:txBody>
      </p:sp>
      <p:sp>
        <p:nvSpPr>
          <p:cNvPr id="70662" name="Text Box 6"/>
          <p:cNvSpPr txBox="1">
            <a:spLocks noChangeArrowheads="1"/>
          </p:cNvSpPr>
          <p:nvPr/>
        </p:nvSpPr>
        <p:spPr bwMode="auto">
          <a:xfrm>
            <a:off x="3546475" y="498475"/>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2 CORINTO</a:t>
            </a:r>
          </a:p>
        </p:txBody>
      </p:sp>
      <p:sp>
        <p:nvSpPr>
          <p:cNvPr id="70663" name="Text Box 7"/>
          <p:cNvSpPr txBox="1">
            <a:spLocks noChangeArrowheads="1"/>
          </p:cNvSpPr>
          <p:nvPr/>
        </p:nvSpPr>
        <p:spPr bwMode="auto">
          <a:xfrm>
            <a:off x="8034338" y="3009900"/>
            <a:ext cx="1836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GALACIA..</a:t>
            </a:r>
          </a:p>
        </p:txBody>
      </p:sp>
      <p:sp>
        <p:nvSpPr>
          <p:cNvPr id="70664" name="Text Box 8"/>
          <p:cNvSpPr txBox="1">
            <a:spLocks noChangeArrowheads="1"/>
          </p:cNvSpPr>
          <p:nvPr/>
        </p:nvSpPr>
        <p:spPr bwMode="auto">
          <a:xfrm>
            <a:off x="4432300" y="1951038"/>
            <a:ext cx="2847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1 CORINTO</a:t>
            </a:r>
          </a:p>
        </p:txBody>
      </p:sp>
      <p:sp>
        <p:nvSpPr>
          <p:cNvPr id="70665" name="Text Box 9"/>
          <p:cNvSpPr txBox="1">
            <a:spLocks noChangeArrowheads="1"/>
          </p:cNvSpPr>
          <p:nvPr/>
        </p:nvSpPr>
        <p:spPr bwMode="auto">
          <a:xfrm>
            <a:off x="1717675" y="282575"/>
            <a:ext cx="1806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COLOSAS</a:t>
            </a:r>
          </a:p>
        </p:txBody>
      </p:sp>
      <p:sp>
        <p:nvSpPr>
          <p:cNvPr id="70666" name="Text Box 10"/>
          <p:cNvSpPr txBox="1">
            <a:spLocks noChangeArrowheads="1"/>
          </p:cNvSpPr>
          <p:nvPr/>
        </p:nvSpPr>
        <p:spPr bwMode="auto">
          <a:xfrm>
            <a:off x="3300413" y="2406650"/>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1 TESALONICA</a:t>
            </a:r>
          </a:p>
        </p:txBody>
      </p:sp>
      <p:sp>
        <p:nvSpPr>
          <p:cNvPr id="70667" name="Text Box 11"/>
          <p:cNvSpPr txBox="1">
            <a:spLocks noChangeArrowheads="1"/>
          </p:cNvSpPr>
          <p:nvPr/>
        </p:nvSpPr>
        <p:spPr bwMode="auto">
          <a:xfrm>
            <a:off x="3302000" y="271621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2 TESALONICA</a:t>
            </a:r>
          </a:p>
        </p:txBody>
      </p:sp>
      <p:sp>
        <p:nvSpPr>
          <p:cNvPr id="70668" name="Text Box 12"/>
          <p:cNvSpPr txBox="1">
            <a:spLocks noChangeArrowheads="1"/>
          </p:cNvSpPr>
          <p:nvPr/>
        </p:nvSpPr>
        <p:spPr bwMode="auto">
          <a:xfrm>
            <a:off x="1770063" y="603250"/>
            <a:ext cx="1700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FILEMON</a:t>
            </a:r>
          </a:p>
        </p:txBody>
      </p:sp>
      <p:sp>
        <p:nvSpPr>
          <p:cNvPr id="70669" name="Text Box 13"/>
          <p:cNvSpPr txBox="1">
            <a:spLocks noChangeArrowheads="1"/>
          </p:cNvSpPr>
          <p:nvPr/>
        </p:nvSpPr>
        <p:spPr bwMode="auto">
          <a:xfrm>
            <a:off x="263525" y="1290638"/>
            <a:ext cx="1719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HEBREO?</a:t>
            </a:r>
          </a:p>
        </p:txBody>
      </p:sp>
      <p:sp>
        <p:nvSpPr>
          <p:cNvPr id="70670" name="Text Box 14"/>
          <p:cNvSpPr txBox="1">
            <a:spLocks noChangeArrowheads="1"/>
          </p:cNvSpPr>
          <p:nvPr/>
        </p:nvSpPr>
        <p:spPr bwMode="auto">
          <a:xfrm>
            <a:off x="7045325" y="5122863"/>
            <a:ext cx="1476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SANTIAGO</a:t>
            </a:r>
          </a:p>
        </p:txBody>
      </p:sp>
      <p:sp>
        <p:nvSpPr>
          <p:cNvPr id="70671" name="Text Box 15"/>
          <p:cNvSpPr txBox="1">
            <a:spLocks noChangeArrowheads="1"/>
          </p:cNvSpPr>
          <p:nvPr/>
        </p:nvSpPr>
        <p:spPr bwMode="auto">
          <a:xfrm>
            <a:off x="5230813" y="25781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1 JUAN </a:t>
            </a:r>
          </a:p>
        </p:txBody>
      </p:sp>
      <p:sp>
        <p:nvSpPr>
          <p:cNvPr id="70672" name="Text Box 16"/>
          <p:cNvSpPr txBox="1">
            <a:spLocks noChangeArrowheads="1"/>
          </p:cNvSpPr>
          <p:nvPr/>
        </p:nvSpPr>
        <p:spPr bwMode="auto">
          <a:xfrm>
            <a:off x="5230813" y="323373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3 JUAN..</a:t>
            </a:r>
          </a:p>
        </p:txBody>
      </p:sp>
      <p:sp>
        <p:nvSpPr>
          <p:cNvPr id="70673" name="Text Box 17"/>
          <p:cNvSpPr txBox="1">
            <a:spLocks noChangeArrowheads="1"/>
          </p:cNvSpPr>
          <p:nvPr/>
        </p:nvSpPr>
        <p:spPr bwMode="auto">
          <a:xfrm>
            <a:off x="7243763" y="5410200"/>
            <a:ext cx="1252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JUDAS..</a:t>
            </a:r>
          </a:p>
        </p:txBody>
      </p:sp>
      <p:sp>
        <p:nvSpPr>
          <p:cNvPr id="70674" name="Text Box 18"/>
          <p:cNvSpPr txBox="1">
            <a:spLocks noChangeArrowheads="1"/>
          </p:cNvSpPr>
          <p:nvPr/>
        </p:nvSpPr>
        <p:spPr bwMode="auto">
          <a:xfrm>
            <a:off x="5230813" y="2890838"/>
            <a:ext cx="125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2000" b="1">
                <a:solidFill>
                  <a:srgbClr val="FFFFFF"/>
                </a:solidFill>
                <a:latin typeface="Helvetica" charset="0"/>
              </a:rPr>
              <a:t>2 </a:t>
            </a:r>
            <a:r>
              <a:rPr lang="en-GB" sz="1800" b="1">
                <a:solidFill>
                  <a:srgbClr val="FFFFFF"/>
                </a:solidFill>
                <a:latin typeface="Helvetica" charset="0"/>
              </a:rPr>
              <a:t>JUAN</a:t>
            </a:r>
          </a:p>
        </p:txBody>
      </p:sp>
      <p:grpSp>
        <p:nvGrpSpPr>
          <p:cNvPr id="3" name="Group 19"/>
          <p:cNvGrpSpPr>
            <a:grpSpLocks/>
          </p:cNvGrpSpPr>
          <p:nvPr/>
        </p:nvGrpSpPr>
        <p:grpSpPr bwMode="auto">
          <a:xfrm>
            <a:off x="5083175" y="1122363"/>
            <a:ext cx="2794000" cy="776287"/>
            <a:chOff x="3202" y="707"/>
            <a:chExt cx="1760" cy="489"/>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8284" name="Text Box 21"/>
            <p:cNvSpPr txBox="1">
              <a:spLocks noChangeArrowheads="1"/>
            </p:cNvSpPr>
            <p:nvPr/>
          </p:nvSpPr>
          <p:spPr bwMode="auto">
            <a:xfrm>
              <a:off x="3202" y="707"/>
              <a:ext cx="1761"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76F774"/>
                </a:buClr>
                <a:buFont typeface="Arial Black" charset="0"/>
                <a:buNone/>
              </a:pPr>
              <a:r>
                <a:rPr lang="en-GB" sz="2900" b="1" i="1">
                  <a:solidFill>
                    <a:srgbClr val="76F774"/>
                  </a:solidFill>
                  <a:latin typeface="Arial Black" charset="0"/>
                </a:rPr>
                <a:t>EFESO</a:t>
              </a:r>
            </a:p>
          </p:txBody>
        </p:sp>
      </p:grpSp>
      <p:sp>
        <p:nvSpPr>
          <p:cNvPr id="70678" name="Text Box 22"/>
          <p:cNvSpPr txBox="1">
            <a:spLocks noChangeArrowheads="1"/>
          </p:cNvSpPr>
          <p:nvPr/>
        </p:nvSpPr>
        <p:spPr bwMode="auto">
          <a:xfrm>
            <a:off x="1797050" y="-38100"/>
            <a:ext cx="1646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EFESO</a:t>
            </a:r>
          </a:p>
        </p:txBody>
      </p:sp>
      <p:sp>
        <p:nvSpPr>
          <p:cNvPr id="70679" name="Text Box 23"/>
          <p:cNvSpPr txBox="1">
            <a:spLocks noChangeArrowheads="1"/>
          </p:cNvSpPr>
          <p:nvPr/>
        </p:nvSpPr>
        <p:spPr bwMode="auto">
          <a:xfrm>
            <a:off x="1697038" y="922338"/>
            <a:ext cx="184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FILIPO</a:t>
            </a:r>
          </a:p>
        </p:txBody>
      </p:sp>
      <p:sp>
        <p:nvSpPr>
          <p:cNvPr id="70680" name="Text Box 24"/>
          <p:cNvSpPr txBox="1">
            <a:spLocks noChangeArrowheads="1"/>
          </p:cNvSpPr>
          <p:nvPr/>
        </p:nvSpPr>
        <p:spPr bwMode="auto">
          <a:xfrm>
            <a:off x="1798638" y="2312988"/>
            <a:ext cx="1646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2 TIMOTEO..</a:t>
            </a:r>
          </a:p>
        </p:txBody>
      </p:sp>
      <p:sp>
        <p:nvSpPr>
          <p:cNvPr id="70681" name="Text Box 25"/>
          <p:cNvSpPr txBox="1">
            <a:spLocks noChangeArrowheads="1"/>
          </p:cNvSpPr>
          <p:nvPr/>
        </p:nvSpPr>
        <p:spPr bwMode="auto">
          <a:xfrm>
            <a:off x="1797050" y="1400175"/>
            <a:ext cx="1646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1 PEDRO</a:t>
            </a:r>
          </a:p>
        </p:txBody>
      </p:sp>
      <p:sp>
        <p:nvSpPr>
          <p:cNvPr id="70682" name="Text Box 26"/>
          <p:cNvSpPr txBox="1">
            <a:spLocks noChangeArrowheads="1"/>
          </p:cNvSpPr>
          <p:nvPr/>
        </p:nvSpPr>
        <p:spPr bwMode="auto">
          <a:xfrm>
            <a:off x="1798638" y="1722438"/>
            <a:ext cx="1646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2 PEDRO</a:t>
            </a:r>
          </a:p>
        </p:txBody>
      </p:sp>
      <p:sp>
        <p:nvSpPr>
          <p:cNvPr id="70683" name="Text Box 27"/>
          <p:cNvSpPr txBox="1">
            <a:spLocks noChangeArrowheads="1"/>
          </p:cNvSpPr>
          <p:nvPr/>
        </p:nvSpPr>
        <p:spPr bwMode="auto">
          <a:xfrm>
            <a:off x="3768725" y="808038"/>
            <a:ext cx="159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1 TIMOTEO..</a:t>
            </a:r>
          </a:p>
        </p:txBody>
      </p:sp>
      <p:sp>
        <p:nvSpPr>
          <p:cNvPr id="70684" name="Text Box 28"/>
          <p:cNvSpPr txBox="1">
            <a:spLocks noChangeArrowheads="1"/>
          </p:cNvSpPr>
          <p:nvPr/>
        </p:nvSpPr>
        <p:spPr bwMode="auto">
          <a:xfrm>
            <a:off x="5230813" y="2265363"/>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Helvetica" charset="0"/>
              <a:buNone/>
            </a:pPr>
            <a:r>
              <a:rPr lang="en-GB" sz="1800" b="1">
                <a:solidFill>
                  <a:srgbClr val="FFFFFF"/>
                </a:solidFill>
                <a:latin typeface="Helvetica" charset="0"/>
              </a:rPr>
              <a:t>TITUS</a:t>
            </a:r>
          </a:p>
        </p:txBody>
      </p:sp>
      <p:grpSp>
        <p:nvGrpSpPr>
          <p:cNvPr id="4" name="Group 29"/>
          <p:cNvGrpSpPr>
            <a:grpSpLocks/>
          </p:cNvGrpSpPr>
          <p:nvPr/>
        </p:nvGrpSpPr>
        <p:grpSpPr bwMode="auto">
          <a:xfrm>
            <a:off x="3009900" y="1295400"/>
            <a:ext cx="2492375" cy="838200"/>
            <a:chOff x="1896" y="816"/>
            <a:chExt cx="1570" cy="528"/>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8282" name="Text Box 31"/>
            <p:cNvSpPr txBox="1">
              <a:spLocks noChangeArrowheads="1"/>
            </p:cNvSpPr>
            <p:nvPr/>
          </p:nvSpPr>
          <p:spPr bwMode="auto">
            <a:xfrm>
              <a:off x="1896" y="816"/>
              <a:ext cx="1571"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76F774"/>
                </a:buClr>
                <a:buFont typeface="Arial Black" charset="0"/>
                <a:buNone/>
              </a:pPr>
              <a:r>
                <a:rPr lang="en-GB" sz="2900" b="1" i="1">
                  <a:solidFill>
                    <a:srgbClr val="76F774"/>
                  </a:solidFill>
                  <a:latin typeface="Arial Black" charset="0"/>
                </a:rPr>
                <a:t>CORINTO</a:t>
              </a:r>
            </a:p>
          </p:txBody>
        </p:sp>
      </p:grpSp>
      <p:grpSp>
        <p:nvGrpSpPr>
          <p:cNvPr id="5" name="Group 32"/>
          <p:cNvGrpSpPr>
            <a:grpSpLocks/>
          </p:cNvGrpSpPr>
          <p:nvPr/>
        </p:nvGrpSpPr>
        <p:grpSpPr bwMode="auto">
          <a:xfrm>
            <a:off x="7010400" y="4576763"/>
            <a:ext cx="3100388" cy="827087"/>
            <a:chOff x="4224" y="2883"/>
            <a:chExt cx="1953" cy="521"/>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8280" name="Text Box 34"/>
            <p:cNvSpPr txBox="1">
              <a:spLocks noChangeArrowheads="1"/>
            </p:cNvSpPr>
            <p:nvPr/>
          </p:nvSpPr>
          <p:spPr bwMode="auto">
            <a:xfrm>
              <a:off x="4224" y="2883"/>
              <a:ext cx="195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76F774"/>
                </a:buClr>
                <a:buFont typeface="Arial Black" charset="0"/>
                <a:buNone/>
              </a:pPr>
              <a:r>
                <a:rPr lang="en-GB" sz="2900" b="1" i="1">
                  <a:solidFill>
                    <a:srgbClr val="76F774"/>
                  </a:solidFill>
                  <a:latin typeface="Arial Black" charset="0"/>
                </a:rPr>
                <a:t>JERUSALEM</a:t>
              </a:r>
            </a:p>
          </p:txBody>
        </p:sp>
      </p:grpSp>
      <p:grpSp>
        <p:nvGrpSpPr>
          <p:cNvPr id="6" name="Group 35"/>
          <p:cNvGrpSpPr>
            <a:grpSpLocks/>
          </p:cNvGrpSpPr>
          <p:nvPr/>
        </p:nvGrpSpPr>
        <p:grpSpPr bwMode="auto">
          <a:xfrm>
            <a:off x="0" y="0"/>
            <a:ext cx="2268538" cy="779463"/>
            <a:chOff x="0" y="0"/>
            <a:chExt cx="1429" cy="491"/>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8278" name="Text Box 37"/>
            <p:cNvSpPr txBox="1">
              <a:spLocks noChangeArrowheads="1"/>
            </p:cNvSpPr>
            <p:nvPr/>
          </p:nvSpPr>
          <p:spPr bwMode="auto">
            <a:xfrm>
              <a:off x="0" y="0"/>
              <a:ext cx="143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76F774"/>
                </a:buClr>
                <a:buFont typeface="Arial Black" charset="0"/>
                <a:buNone/>
              </a:pPr>
              <a:r>
                <a:rPr lang="en-GB" sz="2900" b="1" i="1">
                  <a:solidFill>
                    <a:srgbClr val="76F774"/>
                  </a:solidFill>
                  <a:latin typeface="Arial Black" charset="0"/>
                </a:rPr>
                <a:t>ROMA</a:t>
              </a:r>
            </a:p>
          </p:txBody>
        </p:sp>
      </p:grpSp>
      <p:sp>
        <p:nvSpPr>
          <p:cNvPr id="138268" name="Text Box 38"/>
          <p:cNvSpPr txBox="1">
            <a:spLocks noChangeArrowheads="1"/>
          </p:cNvSpPr>
          <p:nvPr/>
        </p:nvSpPr>
        <p:spPr bwMode="auto">
          <a:xfrm>
            <a:off x="204788" y="3221038"/>
            <a:ext cx="43926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100000"/>
              </a:lnSpc>
              <a:spcBef>
                <a:spcPts val="3313"/>
              </a:spcBef>
              <a:buClr>
                <a:srgbClr val="FFFF00"/>
              </a:buClr>
              <a:buFont typeface="Comic Sans MS" charset="0"/>
              <a:buNone/>
            </a:pPr>
            <a:r>
              <a:rPr lang="en-GB" sz="5300" b="1">
                <a:solidFill>
                  <a:srgbClr val="FFFF00"/>
                </a:solidFill>
                <a:latin typeface="Comic Sans MS" charset="0"/>
              </a:rPr>
              <a:t>SAANG LUGAR SILA ISINULAT?</a:t>
            </a:r>
          </a:p>
        </p:txBody>
      </p:sp>
      <p:sp>
        <p:nvSpPr>
          <p:cNvPr id="138269" name="Text Box 39"/>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38270" name="Rectangle 40"/>
          <p:cNvSpPr>
            <a:spLocks noChangeArrowheads="1"/>
          </p:cNvSpPr>
          <p:nvPr/>
        </p:nvSpPr>
        <p:spPr bwMode="auto">
          <a:xfrm>
            <a:off x="8693150" y="7413625"/>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38271" name="Text Box 42"/>
          <p:cNvSpPr txBox="1">
            <a:spLocks noChangeArrowheads="1"/>
          </p:cNvSpPr>
          <p:nvPr/>
        </p:nvSpPr>
        <p:spPr bwMode="auto">
          <a:xfrm>
            <a:off x="9191625" y="7413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67</a:t>
            </a:r>
          </a:p>
        </p:txBody>
      </p:sp>
      <p:sp>
        <p:nvSpPr>
          <p:cNvPr id="138272" name="Text Box 43"/>
          <p:cNvSpPr txBox="1">
            <a:spLocks noChangeArrowheads="1"/>
          </p:cNvSpPr>
          <p:nvPr/>
        </p:nvSpPr>
        <p:spPr bwMode="auto">
          <a:xfrm>
            <a:off x="9501188" y="73469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27</a:t>
            </a:r>
          </a:p>
        </p:txBody>
      </p:sp>
      <p:grpSp>
        <p:nvGrpSpPr>
          <p:cNvPr id="7" name="Group 44"/>
          <p:cNvGrpSpPr>
            <a:grpSpLocks/>
          </p:cNvGrpSpPr>
          <p:nvPr/>
        </p:nvGrpSpPr>
        <p:grpSpPr bwMode="auto">
          <a:xfrm>
            <a:off x="7405688" y="1900238"/>
            <a:ext cx="2670175" cy="1050925"/>
            <a:chOff x="4748" y="1197"/>
            <a:chExt cx="1588"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38276" name="Text Box 46"/>
            <p:cNvSpPr txBox="1">
              <a:spLocks noChangeArrowheads="1"/>
            </p:cNvSpPr>
            <p:nvPr/>
          </p:nvSpPr>
          <p:spPr bwMode="auto">
            <a:xfrm>
              <a:off x="4748" y="1197"/>
              <a:ext cx="158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813"/>
                </a:spcBef>
                <a:buClr>
                  <a:srgbClr val="76F774"/>
                </a:buClr>
                <a:buFont typeface="Arial Black" charset="0"/>
                <a:buNone/>
              </a:pPr>
              <a:r>
                <a:rPr lang="en-GB" sz="2900" b="1" i="1">
                  <a:solidFill>
                    <a:srgbClr val="76F774"/>
                  </a:solidFill>
                  <a:latin typeface="Arial Black" charset="0"/>
                </a:rPr>
                <a:t>SIRYAN ANTIOQUIA</a:t>
              </a:r>
            </a:p>
          </p:txBody>
        </p:sp>
      </p:grpSp>
      <p:sp>
        <p:nvSpPr>
          <p:cNvPr id="70703" name="Text Box 47"/>
          <p:cNvSpPr txBox="1">
            <a:spLocks noChangeArrowheads="1"/>
          </p:cNvSpPr>
          <p:nvPr/>
        </p:nvSpPr>
        <p:spPr bwMode="auto">
          <a:xfrm>
            <a:off x="3340100" y="38100"/>
            <a:ext cx="31972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76F774"/>
              </a:buClr>
              <a:buFont typeface="Arial Black" charset="0"/>
              <a:buNone/>
            </a:pPr>
            <a:r>
              <a:rPr lang="en-GB" sz="2900" b="1" i="1">
                <a:solidFill>
                  <a:srgbClr val="76F774"/>
                </a:solidFill>
                <a:latin typeface="Arial Black" charset="0"/>
              </a:rPr>
              <a:t>MACEDONIA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fltVal val="0"/>
                                          </p:val>
                                        </p:tav>
                                        <p:tav>
                                          <p:val>
                                            <p:strVal val="#ppt_w"/>
                                          </p:val>
                                        </p:tav>
                                      </p:tavLst>
                                    </p:anim>
                                    <p:anim calcmode="lin" valueType="num">
                                      <p:cBhvr>
                                        <p:cTn id="8" dur="500" fill="hold"/>
                                        <p:tgtEl>
                                          <p:spTgt spid="2"/>
                                        </p:tgtEl>
                                        <p:attrNameLst>
                                          <p:attrName>ppt_h</p:attrName>
                                        </p:attrNameLst>
                                      </p:cBhvr>
                                      <p:tavLst>
                                        <p:tav tm="100000">
                                          <p:val>
                                            <p:fltVal val="0"/>
                                          </p:val>
                                        </p:tav>
                                        <p:tav>
                                          <p:val>
                                            <p:strVal val="#ppt_h"/>
                                          </p:val>
                                        </p:tav>
                                      </p:tavLst>
                                    </p:anim>
                                    <p:anim calcmode="lin" valueType="num">
                                      <p:cBhvr>
                                        <p:cTn id="9" dur="500" fill="hold"/>
                                        <p:tgtEl>
                                          <p:spTgt spid="2"/>
                                        </p:tgtEl>
                                        <p:attrNameLst>
                                          <p:attrName>ppt_x</p:attrName>
                                        </p:attrNameLst>
                                      </p:cBhvr>
                                      <p:tavLst>
                                        <p:tav tm="100000">
                                          <p:val>
                                            <p:fltVal val="0.5"/>
                                          </p:val>
                                        </p:tav>
                                        <p:tav>
                                          <p:val>
                                            <p:strVal val="#ppt_x"/>
                                          </p:val>
                                        </p:tav>
                                      </p:tavLst>
                                    </p:anim>
                                    <p:anim calcmode="lin" valueType="num">
                                      <p:cBhvr>
                                        <p:cTn id="10" dur="500" fill="hold"/>
                                        <p:tgtEl>
                                          <p:spTgt spid="2"/>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100000">
                                          <p:val>
                                            <p:strVal val="#ppt_x-#ppt_w/2"/>
                                          </p:val>
                                        </p:tav>
                                        <p:tav>
                                          <p:val>
                                            <p:strVal val="#ppt_x"/>
                                          </p:val>
                                        </p:tav>
                                      </p:tavLst>
                                    </p:anim>
                                    <p:anim calcmode="lin" valueType="num">
                                      <p:cBhvr>
                                        <p:cTn id="16" dur="500" fill="hold"/>
                                        <p:tgtEl>
                                          <p:spTgt spid="5"/>
                                        </p:tgtEl>
                                        <p:attrNameLst>
                                          <p:attrName>ppt_y</p:attrName>
                                        </p:attrNameLst>
                                      </p:cBhvr>
                                      <p:tavLst>
                                        <p:tav tm="100000">
                                          <p:val>
                                            <p:strVal val="#ppt_y"/>
                                          </p:val>
                                        </p:tav>
                                        <p:tav>
                                          <p:val>
                                            <p:strVal val="#ppt_y"/>
                                          </p:val>
                                        </p:tav>
                                      </p:tavLst>
                                    </p:anim>
                                    <p:anim calcmode="lin" valueType="num">
                                      <p:cBhvr>
                                        <p:cTn id="17" dur="500" fill="hold"/>
                                        <p:tgtEl>
                                          <p:spTgt spid="5"/>
                                        </p:tgtEl>
                                        <p:attrNameLst>
                                          <p:attrName>ppt_w</p:attrName>
                                        </p:attrNameLst>
                                      </p:cBhvr>
                                      <p:tavLst>
                                        <p:tav tm="100000">
                                          <p:val>
                                            <p:fltVal val="0"/>
                                          </p:val>
                                        </p:tav>
                                        <p:tav>
                                          <p:val>
                                            <p:strVal val="#ppt_w"/>
                                          </p:val>
                                        </p:tav>
                                      </p:tavLst>
                                    </p:anim>
                                    <p:anim calcmode="lin" valueType="num">
                                      <p:cBhvr>
                                        <p:cTn id="18" dur="500" fill="hold"/>
                                        <p:tgtEl>
                                          <p:spTgt spid="5"/>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100000">
                                          <p:val>
                                            <p:strVal val="#ppt_x-#ppt_w/2"/>
                                          </p:val>
                                        </p:tav>
                                        <p:tav>
                                          <p:val>
                                            <p:strVal val="#ppt_x"/>
                                          </p:val>
                                        </p:tav>
                                      </p:tavLst>
                                    </p:anim>
                                    <p:anim calcmode="lin" valueType="num">
                                      <p:cBhvr>
                                        <p:cTn id="24" dur="500" fill="hold"/>
                                        <p:tgtEl>
                                          <p:spTgt spid="7"/>
                                        </p:tgtEl>
                                        <p:attrNameLst>
                                          <p:attrName>ppt_y</p:attrName>
                                        </p:attrNameLst>
                                      </p:cBhvr>
                                      <p:tavLst>
                                        <p:tav tm="100000">
                                          <p:val>
                                            <p:strVal val="#ppt_y"/>
                                          </p:val>
                                        </p:tav>
                                        <p:tav>
                                          <p:val>
                                            <p:strVal val="#ppt_y"/>
                                          </p:val>
                                        </p:tav>
                                      </p:tavLst>
                                    </p:anim>
                                    <p:anim calcmode="lin" valueType="num">
                                      <p:cBhvr>
                                        <p:cTn id="25" dur="500" fill="hold"/>
                                        <p:tgtEl>
                                          <p:spTgt spid="7"/>
                                        </p:tgtEl>
                                        <p:attrNameLst>
                                          <p:attrName>ppt_w</p:attrName>
                                        </p:attrNameLst>
                                      </p:cBhvr>
                                      <p:tavLst>
                                        <p:tav tm="100000">
                                          <p:val>
                                            <p:fltVal val="0"/>
                                          </p:val>
                                        </p:tav>
                                        <p:tav>
                                          <p:val>
                                            <p:strVal val="#ppt_w"/>
                                          </p:val>
                                        </p:tav>
                                      </p:tavLst>
                                    </p:anim>
                                    <p:anim calcmode="lin" valueType="num">
                                      <p:cBhvr>
                                        <p:cTn id="26" dur="500" fill="hold"/>
                                        <p:tgtEl>
                                          <p:spTgt spid="7"/>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100000">
                                          <p:val>
                                            <p:strVal val="#ppt_x-#ppt_w/2"/>
                                          </p:val>
                                        </p:tav>
                                        <p:tav>
                                          <p:val>
                                            <p:strVal val="#ppt_x"/>
                                          </p:val>
                                        </p:tav>
                                      </p:tavLst>
                                    </p:anim>
                                    <p:anim calcmode="lin" valueType="num">
                                      <p:cBhvr>
                                        <p:cTn id="32" dur="500" fill="hold"/>
                                        <p:tgtEl>
                                          <p:spTgt spid="3"/>
                                        </p:tgtEl>
                                        <p:attrNameLst>
                                          <p:attrName>ppt_y</p:attrName>
                                        </p:attrNameLst>
                                      </p:cBhvr>
                                      <p:tavLst>
                                        <p:tav tm="100000">
                                          <p:val>
                                            <p:strVal val="#ppt_y"/>
                                          </p:val>
                                        </p:tav>
                                        <p:tav>
                                          <p:val>
                                            <p:strVal val="#ppt_y"/>
                                          </p:val>
                                        </p:tav>
                                      </p:tavLst>
                                    </p:anim>
                                    <p:anim calcmode="lin" valueType="num">
                                      <p:cBhvr>
                                        <p:cTn id="33" dur="500" fill="hold"/>
                                        <p:tgtEl>
                                          <p:spTgt spid="3"/>
                                        </p:tgtEl>
                                        <p:attrNameLst>
                                          <p:attrName>ppt_w</p:attrName>
                                        </p:attrNameLst>
                                      </p:cBhvr>
                                      <p:tavLst>
                                        <p:tav tm="100000">
                                          <p:val>
                                            <p:fltVal val="0"/>
                                          </p:val>
                                        </p:tav>
                                        <p:tav>
                                          <p:val>
                                            <p:strVal val="#ppt_w"/>
                                          </p:val>
                                        </p:tav>
                                      </p:tavLst>
                                    </p:anim>
                                    <p:anim calcmode="lin" valueType="num">
                                      <p:cBhvr>
                                        <p:cTn id="34" dur="500" fill="hold"/>
                                        <p:tgtEl>
                                          <p:spTgt spid="3"/>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ppt_x</p:attrName>
                                        </p:attrNameLst>
                                      </p:cBhvr>
                                      <p:tavLst>
                                        <p:tav tm="100000">
                                          <p:val>
                                            <p:strVal val="#ppt_x-#ppt_w/2"/>
                                          </p:val>
                                        </p:tav>
                                        <p:tav>
                                          <p:val>
                                            <p:strVal val="#ppt_x"/>
                                          </p:val>
                                        </p:tav>
                                      </p:tavLst>
                                    </p:anim>
                                    <p:anim calcmode="lin" valueType="num">
                                      <p:cBhvr>
                                        <p:cTn id="40" dur="500" fill="hold"/>
                                        <p:tgtEl>
                                          <p:spTgt spid="4"/>
                                        </p:tgtEl>
                                        <p:attrNameLst>
                                          <p:attrName>ppt_y</p:attrName>
                                        </p:attrNameLst>
                                      </p:cBhvr>
                                      <p:tavLst>
                                        <p:tav tm="100000">
                                          <p:val>
                                            <p:strVal val="#ppt_y"/>
                                          </p:val>
                                        </p:tav>
                                        <p:tav>
                                          <p:val>
                                            <p:strVal val="#ppt_y"/>
                                          </p:val>
                                        </p:tav>
                                      </p:tavLst>
                                    </p:anim>
                                    <p:anim calcmode="lin" valueType="num">
                                      <p:cBhvr>
                                        <p:cTn id="41" dur="500" fill="hold"/>
                                        <p:tgtEl>
                                          <p:spTgt spid="4"/>
                                        </p:tgtEl>
                                        <p:attrNameLst>
                                          <p:attrName>ppt_w</p:attrName>
                                        </p:attrNameLst>
                                      </p:cBhvr>
                                      <p:tavLst>
                                        <p:tav tm="100000">
                                          <p:val>
                                            <p:fltVal val="0"/>
                                          </p:val>
                                        </p:tav>
                                        <p:tav>
                                          <p:val>
                                            <p:strVal val="#ppt_w"/>
                                          </p:val>
                                        </p:tav>
                                      </p:tavLst>
                                    </p:anim>
                                    <p:anim calcmode="lin" valueType="num">
                                      <p:cBhvr>
                                        <p:cTn id="42" dur="500" fill="hold"/>
                                        <p:tgtEl>
                                          <p:spTgt spid="4"/>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70703"/>
                                        </p:tgtEl>
                                        <p:attrNameLst>
                                          <p:attrName>style.visibility</p:attrName>
                                        </p:attrNameLst>
                                      </p:cBhvr>
                                      <p:to>
                                        <p:strVal val="visible"/>
                                      </p:to>
                                    </p:set>
                                    <p:anim calcmode="lin" valueType="num">
                                      <p:cBhvr>
                                        <p:cTn id="47" dur="500" fill="hold"/>
                                        <p:tgtEl>
                                          <p:spTgt spid="70703"/>
                                        </p:tgtEl>
                                        <p:attrNameLst>
                                          <p:attrName>ppt_x</p:attrName>
                                        </p:attrNameLst>
                                      </p:cBhvr>
                                      <p:tavLst>
                                        <p:tav tm="100000">
                                          <p:val>
                                            <p:strVal val="#ppt_x-#ppt_w/2"/>
                                          </p:val>
                                        </p:tav>
                                        <p:tav>
                                          <p:val>
                                            <p:strVal val="#ppt_x"/>
                                          </p:val>
                                        </p:tav>
                                      </p:tavLst>
                                    </p:anim>
                                    <p:anim calcmode="lin" valueType="num">
                                      <p:cBhvr>
                                        <p:cTn id="48" dur="500" fill="hold"/>
                                        <p:tgtEl>
                                          <p:spTgt spid="70703"/>
                                        </p:tgtEl>
                                        <p:attrNameLst>
                                          <p:attrName>ppt_y</p:attrName>
                                        </p:attrNameLst>
                                      </p:cBhvr>
                                      <p:tavLst>
                                        <p:tav tm="100000">
                                          <p:val>
                                            <p:strVal val="#ppt_y"/>
                                          </p:val>
                                        </p:tav>
                                        <p:tav>
                                          <p:val>
                                            <p:strVal val="#ppt_y"/>
                                          </p:val>
                                        </p:tav>
                                      </p:tavLst>
                                    </p:anim>
                                    <p:anim calcmode="lin" valueType="num">
                                      <p:cBhvr>
                                        <p:cTn id="49" dur="500" fill="hold"/>
                                        <p:tgtEl>
                                          <p:spTgt spid="70703"/>
                                        </p:tgtEl>
                                        <p:attrNameLst>
                                          <p:attrName>ppt_w</p:attrName>
                                        </p:attrNameLst>
                                      </p:cBhvr>
                                      <p:tavLst>
                                        <p:tav tm="100000">
                                          <p:val>
                                            <p:fltVal val="0"/>
                                          </p:val>
                                        </p:tav>
                                        <p:tav>
                                          <p:val>
                                            <p:strVal val="#ppt_w"/>
                                          </p:val>
                                        </p:tav>
                                      </p:tavLst>
                                    </p:anim>
                                    <p:anim calcmode="lin" valueType="num">
                                      <p:cBhvr>
                                        <p:cTn id="50" dur="500" fill="hold"/>
                                        <p:tgtEl>
                                          <p:spTgt spid="70703"/>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ppt_x</p:attrName>
                                        </p:attrNameLst>
                                      </p:cBhvr>
                                      <p:tavLst>
                                        <p:tav tm="100000">
                                          <p:val>
                                            <p:strVal val="#ppt_x-#ppt_w/2"/>
                                          </p:val>
                                        </p:tav>
                                        <p:tav>
                                          <p:val>
                                            <p:strVal val="#ppt_x"/>
                                          </p:val>
                                        </p:tav>
                                      </p:tavLst>
                                    </p:anim>
                                    <p:anim calcmode="lin" valueType="num">
                                      <p:cBhvr>
                                        <p:cTn id="56" dur="500" fill="hold"/>
                                        <p:tgtEl>
                                          <p:spTgt spid="6"/>
                                        </p:tgtEl>
                                        <p:attrNameLst>
                                          <p:attrName>ppt_y</p:attrName>
                                        </p:attrNameLst>
                                      </p:cBhvr>
                                      <p:tavLst>
                                        <p:tav tm="100000">
                                          <p:val>
                                            <p:strVal val="#ppt_y"/>
                                          </p:val>
                                        </p:tav>
                                        <p:tav>
                                          <p:val>
                                            <p:strVal val="#ppt_y"/>
                                          </p:val>
                                        </p:tav>
                                      </p:tavLst>
                                    </p:anim>
                                    <p:anim calcmode="lin" valueType="num">
                                      <p:cBhvr>
                                        <p:cTn id="57" dur="500" fill="hold"/>
                                        <p:tgtEl>
                                          <p:spTgt spid="6"/>
                                        </p:tgtEl>
                                        <p:attrNameLst>
                                          <p:attrName>ppt_w</p:attrName>
                                        </p:attrNameLst>
                                      </p:cBhvr>
                                      <p:tavLst>
                                        <p:tav tm="100000">
                                          <p:val>
                                            <p:fltVal val="0"/>
                                          </p:val>
                                        </p:tav>
                                        <p:tav>
                                          <p:val>
                                            <p:strVal val="#ppt_w"/>
                                          </p:val>
                                        </p:tav>
                                      </p:tavLst>
                                    </p:anim>
                                    <p:anim calcmode="lin" valueType="num">
                                      <p:cBhvr>
                                        <p:cTn id="58" dur="500" fill="hold"/>
                                        <p:tgtEl>
                                          <p:spTgt spid="6"/>
                                        </p:tgtEl>
                                        <p:attrNameLst>
                                          <p:attrName>ppt_h</p:attrName>
                                        </p:attrNameLst>
                                      </p:cBhvr>
                                      <p:tavLst>
                                        <p:tav tm="100000">
                                          <p:val>
                                            <p:strVal val="#ppt_h"/>
                                          </p:val>
                                        </p:tav>
                                        <p:tav>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70670"/>
                                        </p:tgtEl>
                                        <p:attrNameLst>
                                          <p:attrName>style.visibility</p:attrName>
                                        </p:attrNameLst>
                                      </p:cBhvr>
                                      <p:to>
                                        <p:strVal val="visible"/>
                                      </p:to>
                                    </p:set>
                                    <p:anim calcmode="lin" valueType="num">
                                      <p:cBhvr>
                                        <p:cTn id="63" dur="500" fill="hold"/>
                                        <p:tgtEl>
                                          <p:spTgt spid="70670"/>
                                        </p:tgtEl>
                                        <p:attrNameLst>
                                          <p:attrName>ppt_w</p:attrName>
                                        </p:attrNameLst>
                                      </p:cBhvr>
                                      <p:tavLst>
                                        <p:tav tm="100000">
                                          <p:val>
                                            <p:strVal val="2/3*#ppt_w"/>
                                          </p:val>
                                        </p:tav>
                                        <p:tav>
                                          <p:val>
                                            <p:strVal val="#ppt_w"/>
                                          </p:val>
                                        </p:tav>
                                      </p:tavLst>
                                    </p:anim>
                                    <p:anim calcmode="lin" valueType="num">
                                      <p:cBhvr>
                                        <p:cTn id="64" dur="500" fill="hold"/>
                                        <p:tgtEl>
                                          <p:spTgt spid="70670"/>
                                        </p:tgtEl>
                                        <p:attrNameLst>
                                          <p:attrName>ppt_h</p:attrName>
                                        </p:attrNameLst>
                                      </p:cBhvr>
                                      <p:tavLst>
                                        <p:tav tm="100000">
                                          <p:val>
                                            <p:strVal val="2/3*#ppt_h"/>
                                          </p:val>
                                        </p:tav>
                                        <p:tav>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272" fill="hold" nodeType="clickEffect">
                                  <p:stCondLst>
                                    <p:cond delay="0"/>
                                  </p:stCondLst>
                                  <p:childTnLst>
                                    <p:set>
                                      <p:cBhvr>
                                        <p:cTn id="68" dur="1" fill="hold">
                                          <p:stCondLst>
                                            <p:cond delay="0"/>
                                          </p:stCondLst>
                                        </p:cTn>
                                        <p:tgtEl>
                                          <p:spTgt spid="70673"/>
                                        </p:tgtEl>
                                        <p:attrNameLst>
                                          <p:attrName>style.visibility</p:attrName>
                                        </p:attrNameLst>
                                      </p:cBhvr>
                                      <p:to>
                                        <p:strVal val="visible"/>
                                      </p:to>
                                    </p:set>
                                    <p:anim calcmode="lin" valueType="num">
                                      <p:cBhvr>
                                        <p:cTn id="69" dur="500" fill="hold"/>
                                        <p:tgtEl>
                                          <p:spTgt spid="70673"/>
                                        </p:tgtEl>
                                        <p:attrNameLst>
                                          <p:attrName>ppt_w</p:attrName>
                                        </p:attrNameLst>
                                      </p:cBhvr>
                                      <p:tavLst>
                                        <p:tav tm="100000">
                                          <p:val>
                                            <p:strVal val="2/3*#ppt_w"/>
                                          </p:val>
                                        </p:tav>
                                        <p:tav>
                                          <p:val>
                                            <p:strVal val="#ppt_w"/>
                                          </p:val>
                                        </p:tav>
                                      </p:tavLst>
                                    </p:anim>
                                    <p:anim calcmode="lin" valueType="num">
                                      <p:cBhvr>
                                        <p:cTn id="70" dur="500" fill="hold"/>
                                        <p:tgtEl>
                                          <p:spTgt spid="70673"/>
                                        </p:tgtEl>
                                        <p:attrNameLst>
                                          <p:attrName>ppt_h</p:attrName>
                                        </p:attrNameLst>
                                      </p:cBhvr>
                                      <p:tavLst>
                                        <p:tav tm="100000">
                                          <p:val>
                                            <p:strVal val="2/3*#ppt_h"/>
                                          </p:val>
                                        </p:tav>
                                        <p:tav>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272" fill="hold" nodeType="clickEffect">
                                  <p:stCondLst>
                                    <p:cond delay="0"/>
                                  </p:stCondLst>
                                  <p:childTnLst>
                                    <p:set>
                                      <p:cBhvr>
                                        <p:cTn id="74" dur="1" fill="hold">
                                          <p:stCondLst>
                                            <p:cond delay="0"/>
                                          </p:stCondLst>
                                        </p:cTn>
                                        <p:tgtEl>
                                          <p:spTgt spid="70663"/>
                                        </p:tgtEl>
                                        <p:attrNameLst>
                                          <p:attrName>style.visibility</p:attrName>
                                        </p:attrNameLst>
                                      </p:cBhvr>
                                      <p:to>
                                        <p:strVal val="visible"/>
                                      </p:to>
                                    </p:set>
                                    <p:anim calcmode="lin" valueType="num">
                                      <p:cBhvr>
                                        <p:cTn id="75" dur="500" fill="hold"/>
                                        <p:tgtEl>
                                          <p:spTgt spid="70663"/>
                                        </p:tgtEl>
                                        <p:attrNameLst>
                                          <p:attrName>ppt_w</p:attrName>
                                        </p:attrNameLst>
                                      </p:cBhvr>
                                      <p:tavLst>
                                        <p:tav tm="100000">
                                          <p:val>
                                            <p:strVal val="2/3*#ppt_w"/>
                                          </p:val>
                                        </p:tav>
                                        <p:tav>
                                          <p:val>
                                            <p:strVal val="#ppt_w"/>
                                          </p:val>
                                        </p:tav>
                                      </p:tavLst>
                                    </p:anim>
                                    <p:anim calcmode="lin" valueType="num">
                                      <p:cBhvr>
                                        <p:cTn id="76" dur="500" fill="hold"/>
                                        <p:tgtEl>
                                          <p:spTgt spid="70663"/>
                                        </p:tgtEl>
                                        <p:attrNameLst>
                                          <p:attrName>ppt_h</p:attrName>
                                        </p:attrNameLst>
                                      </p:cBhvr>
                                      <p:tavLst>
                                        <p:tav tm="100000">
                                          <p:val>
                                            <p:strVal val="2/3*#ppt_h"/>
                                          </p:val>
                                        </p:tav>
                                        <p:tav>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272" fill="hold" nodeType="clickEffect">
                                  <p:stCondLst>
                                    <p:cond delay="0"/>
                                  </p:stCondLst>
                                  <p:childTnLst>
                                    <p:set>
                                      <p:cBhvr>
                                        <p:cTn id="80" dur="1" fill="hold">
                                          <p:stCondLst>
                                            <p:cond delay="0"/>
                                          </p:stCondLst>
                                        </p:cTn>
                                        <p:tgtEl>
                                          <p:spTgt spid="70664"/>
                                        </p:tgtEl>
                                        <p:attrNameLst>
                                          <p:attrName>style.visibility</p:attrName>
                                        </p:attrNameLst>
                                      </p:cBhvr>
                                      <p:to>
                                        <p:strVal val="visible"/>
                                      </p:to>
                                    </p:set>
                                    <p:anim calcmode="lin" valueType="num">
                                      <p:cBhvr>
                                        <p:cTn id="81" dur="500" fill="hold"/>
                                        <p:tgtEl>
                                          <p:spTgt spid="70664"/>
                                        </p:tgtEl>
                                        <p:attrNameLst>
                                          <p:attrName>ppt_w</p:attrName>
                                        </p:attrNameLst>
                                      </p:cBhvr>
                                      <p:tavLst>
                                        <p:tav tm="100000">
                                          <p:val>
                                            <p:strVal val="2/3*#ppt_w"/>
                                          </p:val>
                                        </p:tav>
                                        <p:tav>
                                          <p:val>
                                            <p:strVal val="#ppt_w"/>
                                          </p:val>
                                        </p:tav>
                                      </p:tavLst>
                                    </p:anim>
                                    <p:anim calcmode="lin" valueType="num">
                                      <p:cBhvr>
                                        <p:cTn id="82" dur="500" fill="hold"/>
                                        <p:tgtEl>
                                          <p:spTgt spid="70664"/>
                                        </p:tgtEl>
                                        <p:attrNameLst>
                                          <p:attrName>ppt_h</p:attrName>
                                        </p:attrNameLst>
                                      </p:cBhvr>
                                      <p:tavLst>
                                        <p:tav tm="100000">
                                          <p:val>
                                            <p:strVal val="2/3*#ppt_h"/>
                                          </p:val>
                                        </p:tav>
                                        <p:tav>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272" fill="hold" nodeType="clickEffect">
                                  <p:stCondLst>
                                    <p:cond delay="0"/>
                                  </p:stCondLst>
                                  <p:childTnLst>
                                    <p:set>
                                      <p:cBhvr>
                                        <p:cTn id="86" dur="1" fill="hold">
                                          <p:stCondLst>
                                            <p:cond delay="0"/>
                                          </p:stCondLst>
                                        </p:cTn>
                                        <p:tgtEl>
                                          <p:spTgt spid="70684"/>
                                        </p:tgtEl>
                                        <p:attrNameLst>
                                          <p:attrName>style.visibility</p:attrName>
                                        </p:attrNameLst>
                                      </p:cBhvr>
                                      <p:to>
                                        <p:strVal val="visible"/>
                                      </p:to>
                                    </p:set>
                                    <p:anim calcmode="lin" valueType="num">
                                      <p:cBhvr>
                                        <p:cTn id="87" dur="500" fill="hold"/>
                                        <p:tgtEl>
                                          <p:spTgt spid="70684"/>
                                        </p:tgtEl>
                                        <p:attrNameLst>
                                          <p:attrName>ppt_w</p:attrName>
                                        </p:attrNameLst>
                                      </p:cBhvr>
                                      <p:tavLst>
                                        <p:tav tm="100000">
                                          <p:val>
                                            <p:strVal val="2/3*#ppt_w"/>
                                          </p:val>
                                        </p:tav>
                                        <p:tav>
                                          <p:val>
                                            <p:strVal val="#ppt_w"/>
                                          </p:val>
                                        </p:tav>
                                      </p:tavLst>
                                    </p:anim>
                                    <p:anim calcmode="lin" valueType="num">
                                      <p:cBhvr>
                                        <p:cTn id="88" dur="500" fill="hold"/>
                                        <p:tgtEl>
                                          <p:spTgt spid="70684"/>
                                        </p:tgtEl>
                                        <p:attrNameLst>
                                          <p:attrName>ppt_h</p:attrName>
                                        </p:attrNameLst>
                                      </p:cBhvr>
                                      <p:tavLst>
                                        <p:tav tm="100000">
                                          <p:val>
                                            <p:strVal val="2/3*#ppt_h"/>
                                          </p:val>
                                        </p:tav>
                                        <p:tav>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272" fill="hold" nodeType="clickEffect">
                                  <p:stCondLst>
                                    <p:cond delay="0"/>
                                  </p:stCondLst>
                                  <p:childTnLst>
                                    <p:set>
                                      <p:cBhvr>
                                        <p:cTn id="92" dur="1" fill="hold">
                                          <p:stCondLst>
                                            <p:cond delay="0"/>
                                          </p:stCondLst>
                                        </p:cTn>
                                        <p:tgtEl>
                                          <p:spTgt spid="70671"/>
                                        </p:tgtEl>
                                        <p:attrNameLst>
                                          <p:attrName>style.visibility</p:attrName>
                                        </p:attrNameLst>
                                      </p:cBhvr>
                                      <p:to>
                                        <p:strVal val="visible"/>
                                      </p:to>
                                    </p:set>
                                    <p:anim calcmode="lin" valueType="num">
                                      <p:cBhvr>
                                        <p:cTn id="93" dur="500" fill="hold"/>
                                        <p:tgtEl>
                                          <p:spTgt spid="70671"/>
                                        </p:tgtEl>
                                        <p:attrNameLst>
                                          <p:attrName>ppt_w</p:attrName>
                                        </p:attrNameLst>
                                      </p:cBhvr>
                                      <p:tavLst>
                                        <p:tav tm="100000">
                                          <p:val>
                                            <p:strVal val="2/3*#ppt_w"/>
                                          </p:val>
                                        </p:tav>
                                        <p:tav>
                                          <p:val>
                                            <p:strVal val="#ppt_w"/>
                                          </p:val>
                                        </p:tav>
                                      </p:tavLst>
                                    </p:anim>
                                    <p:anim calcmode="lin" valueType="num">
                                      <p:cBhvr>
                                        <p:cTn id="94" dur="500" fill="hold"/>
                                        <p:tgtEl>
                                          <p:spTgt spid="70671"/>
                                        </p:tgtEl>
                                        <p:attrNameLst>
                                          <p:attrName>ppt_h</p:attrName>
                                        </p:attrNameLst>
                                      </p:cBhvr>
                                      <p:tavLst>
                                        <p:tav tm="100000">
                                          <p:val>
                                            <p:strVal val="2/3*#ppt_h"/>
                                          </p:val>
                                        </p:tav>
                                        <p:tav>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272" fill="hold" nodeType="clickEffect">
                                  <p:stCondLst>
                                    <p:cond delay="0"/>
                                  </p:stCondLst>
                                  <p:childTnLst>
                                    <p:set>
                                      <p:cBhvr>
                                        <p:cTn id="98" dur="1" fill="hold">
                                          <p:stCondLst>
                                            <p:cond delay="0"/>
                                          </p:stCondLst>
                                        </p:cTn>
                                        <p:tgtEl>
                                          <p:spTgt spid="70674"/>
                                        </p:tgtEl>
                                        <p:attrNameLst>
                                          <p:attrName>style.visibility</p:attrName>
                                        </p:attrNameLst>
                                      </p:cBhvr>
                                      <p:to>
                                        <p:strVal val="visible"/>
                                      </p:to>
                                    </p:set>
                                    <p:anim calcmode="lin" valueType="num">
                                      <p:cBhvr>
                                        <p:cTn id="99" dur="500" fill="hold"/>
                                        <p:tgtEl>
                                          <p:spTgt spid="70674"/>
                                        </p:tgtEl>
                                        <p:attrNameLst>
                                          <p:attrName>ppt_w</p:attrName>
                                        </p:attrNameLst>
                                      </p:cBhvr>
                                      <p:tavLst>
                                        <p:tav tm="100000">
                                          <p:val>
                                            <p:strVal val="2/3*#ppt_w"/>
                                          </p:val>
                                        </p:tav>
                                        <p:tav>
                                          <p:val>
                                            <p:strVal val="#ppt_w"/>
                                          </p:val>
                                        </p:tav>
                                      </p:tavLst>
                                    </p:anim>
                                    <p:anim calcmode="lin" valueType="num">
                                      <p:cBhvr>
                                        <p:cTn id="100" dur="500" fill="hold"/>
                                        <p:tgtEl>
                                          <p:spTgt spid="70674"/>
                                        </p:tgtEl>
                                        <p:attrNameLst>
                                          <p:attrName>ppt_h</p:attrName>
                                        </p:attrNameLst>
                                      </p:cBhvr>
                                      <p:tavLst>
                                        <p:tav tm="100000">
                                          <p:val>
                                            <p:strVal val="2/3*#ppt_h"/>
                                          </p:val>
                                        </p:tav>
                                        <p:tav>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272" fill="hold" nodeType="clickEffect">
                                  <p:stCondLst>
                                    <p:cond delay="0"/>
                                  </p:stCondLst>
                                  <p:childTnLst>
                                    <p:set>
                                      <p:cBhvr>
                                        <p:cTn id="104" dur="1" fill="hold">
                                          <p:stCondLst>
                                            <p:cond delay="0"/>
                                          </p:stCondLst>
                                        </p:cTn>
                                        <p:tgtEl>
                                          <p:spTgt spid="70672"/>
                                        </p:tgtEl>
                                        <p:attrNameLst>
                                          <p:attrName>style.visibility</p:attrName>
                                        </p:attrNameLst>
                                      </p:cBhvr>
                                      <p:to>
                                        <p:strVal val="visible"/>
                                      </p:to>
                                    </p:set>
                                    <p:anim calcmode="lin" valueType="num">
                                      <p:cBhvr>
                                        <p:cTn id="105" dur="500" fill="hold"/>
                                        <p:tgtEl>
                                          <p:spTgt spid="70672"/>
                                        </p:tgtEl>
                                        <p:attrNameLst>
                                          <p:attrName>ppt_w</p:attrName>
                                        </p:attrNameLst>
                                      </p:cBhvr>
                                      <p:tavLst>
                                        <p:tav tm="100000">
                                          <p:val>
                                            <p:strVal val="2/3*#ppt_w"/>
                                          </p:val>
                                        </p:tav>
                                        <p:tav>
                                          <p:val>
                                            <p:strVal val="#ppt_w"/>
                                          </p:val>
                                        </p:tav>
                                      </p:tavLst>
                                    </p:anim>
                                    <p:anim calcmode="lin" valueType="num">
                                      <p:cBhvr>
                                        <p:cTn id="106" dur="500" fill="hold"/>
                                        <p:tgtEl>
                                          <p:spTgt spid="70672"/>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272" fill="hold" nodeType="clickEffect">
                                  <p:stCondLst>
                                    <p:cond delay="0"/>
                                  </p:stCondLst>
                                  <p:childTnLst>
                                    <p:set>
                                      <p:cBhvr>
                                        <p:cTn id="110" dur="1" fill="hold">
                                          <p:stCondLst>
                                            <p:cond delay="0"/>
                                          </p:stCondLst>
                                        </p:cTn>
                                        <p:tgtEl>
                                          <p:spTgt spid="70661"/>
                                        </p:tgtEl>
                                        <p:attrNameLst>
                                          <p:attrName>style.visibility</p:attrName>
                                        </p:attrNameLst>
                                      </p:cBhvr>
                                      <p:to>
                                        <p:strVal val="visible"/>
                                      </p:to>
                                    </p:set>
                                    <p:anim calcmode="lin" valueType="num">
                                      <p:cBhvr>
                                        <p:cTn id="111" dur="500" fill="hold"/>
                                        <p:tgtEl>
                                          <p:spTgt spid="70661"/>
                                        </p:tgtEl>
                                        <p:attrNameLst>
                                          <p:attrName>ppt_w</p:attrName>
                                        </p:attrNameLst>
                                      </p:cBhvr>
                                      <p:tavLst>
                                        <p:tav tm="100000">
                                          <p:val>
                                            <p:strVal val="2/3*#ppt_w"/>
                                          </p:val>
                                        </p:tav>
                                        <p:tav>
                                          <p:val>
                                            <p:strVal val="#ppt_w"/>
                                          </p:val>
                                        </p:tav>
                                      </p:tavLst>
                                    </p:anim>
                                    <p:anim calcmode="lin" valueType="num">
                                      <p:cBhvr>
                                        <p:cTn id="112" dur="500" fill="hold"/>
                                        <p:tgtEl>
                                          <p:spTgt spid="70661"/>
                                        </p:tgtEl>
                                        <p:attrNameLst>
                                          <p:attrName>ppt_h</p:attrName>
                                        </p:attrNameLst>
                                      </p:cBhvr>
                                      <p:tavLst>
                                        <p:tav tm="100000">
                                          <p:val>
                                            <p:strVal val="2/3*#ppt_h"/>
                                          </p:val>
                                        </p:tav>
                                        <p:tav>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ntr" presetSubtype="272" fill="hold" nodeType="clickEffect">
                                  <p:stCondLst>
                                    <p:cond delay="0"/>
                                  </p:stCondLst>
                                  <p:childTnLst>
                                    <p:set>
                                      <p:cBhvr>
                                        <p:cTn id="116" dur="1" fill="hold">
                                          <p:stCondLst>
                                            <p:cond delay="0"/>
                                          </p:stCondLst>
                                        </p:cTn>
                                        <p:tgtEl>
                                          <p:spTgt spid="70666"/>
                                        </p:tgtEl>
                                        <p:attrNameLst>
                                          <p:attrName>style.visibility</p:attrName>
                                        </p:attrNameLst>
                                      </p:cBhvr>
                                      <p:to>
                                        <p:strVal val="visible"/>
                                      </p:to>
                                    </p:set>
                                    <p:anim calcmode="lin" valueType="num">
                                      <p:cBhvr>
                                        <p:cTn id="117" dur="500" fill="hold"/>
                                        <p:tgtEl>
                                          <p:spTgt spid="70666"/>
                                        </p:tgtEl>
                                        <p:attrNameLst>
                                          <p:attrName>ppt_w</p:attrName>
                                        </p:attrNameLst>
                                      </p:cBhvr>
                                      <p:tavLst>
                                        <p:tav tm="100000">
                                          <p:val>
                                            <p:strVal val="2/3*#ppt_w"/>
                                          </p:val>
                                        </p:tav>
                                        <p:tav>
                                          <p:val>
                                            <p:strVal val="#ppt_w"/>
                                          </p:val>
                                        </p:tav>
                                      </p:tavLst>
                                    </p:anim>
                                    <p:anim calcmode="lin" valueType="num">
                                      <p:cBhvr>
                                        <p:cTn id="118" dur="500" fill="hold"/>
                                        <p:tgtEl>
                                          <p:spTgt spid="70666"/>
                                        </p:tgtEl>
                                        <p:attrNameLst>
                                          <p:attrName>ppt_h</p:attrName>
                                        </p:attrNameLst>
                                      </p:cBhvr>
                                      <p:tavLst>
                                        <p:tav tm="100000">
                                          <p:val>
                                            <p:strVal val="2/3*#ppt_h"/>
                                          </p:val>
                                        </p:tav>
                                        <p:tav>
                                          <p:val>
                                            <p:strVal val="#ppt_h"/>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3" presetClass="entr" presetSubtype="272" fill="hold" nodeType="clickEffect">
                                  <p:stCondLst>
                                    <p:cond delay="0"/>
                                  </p:stCondLst>
                                  <p:childTnLst>
                                    <p:set>
                                      <p:cBhvr>
                                        <p:cTn id="122" dur="1" fill="hold">
                                          <p:stCondLst>
                                            <p:cond delay="0"/>
                                          </p:stCondLst>
                                        </p:cTn>
                                        <p:tgtEl>
                                          <p:spTgt spid="70667"/>
                                        </p:tgtEl>
                                        <p:attrNameLst>
                                          <p:attrName>style.visibility</p:attrName>
                                        </p:attrNameLst>
                                      </p:cBhvr>
                                      <p:to>
                                        <p:strVal val="visible"/>
                                      </p:to>
                                    </p:set>
                                    <p:anim calcmode="lin" valueType="num">
                                      <p:cBhvr>
                                        <p:cTn id="123" dur="500" fill="hold"/>
                                        <p:tgtEl>
                                          <p:spTgt spid="70667"/>
                                        </p:tgtEl>
                                        <p:attrNameLst>
                                          <p:attrName>ppt_w</p:attrName>
                                        </p:attrNameLst>
                                      </p:cBhvr>
                                      <p:tavLst>
                                        <p:tav tm="100000">
                                          <p:val>
                                            <p:strVal val="2/3*#ppt_w"/>
                                          </p:val>
                                        </p:tav>
                                        <p:tav>
                                          <p:val>
                                            <p:strVal val="#ppt_w"/>
                                          </p:val>
                                        </p:tav>
                                      </p:tavLst>
                                    </p:anim>
                                    <p:anim calcmode="lin" valueType="num">
                                      <p:cBhvr>
                                        <p:cTn id="124" dur="500" fill="hold"/>
                                        <p:tgtEl>
                                          <p:spTgt spid="70667"/>
                                        </p:tgtEl>
                                        <p:attrNameLst>
                                          <p:attrName>ppt_h</p:attrName>
                                        </p:attrNameLst>
                                      </p:cBhvr>
                                      <p:tavLst>
                                        <p:tav tm="100000">
                                          <p:val>
                                            <p:strVal val="2/3*#ppt_h"/>
                                          </p:val>
                                        </p:tav>
                                        <p:tav>
                                          <p:val>
                                            <p:strVal val="#ppt_h"/>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3" presetClass="entr" presetSubtype="272" fill="hold" nodeType="clickEffect">
                                  <p:stCondLst>
                                    <p:cond delay="0"/>
                                  </p:stCondLst>
                                  <p:childTnLst>
                                    <p:set>
                                      <p:cBhvr>
                                        <p:cTn id="128" dur="1" fill="hold">
                                          <p:stCondLst>
                                            <p:cond delay="0"/>
                                          </p:stCondLst>
                                        </p:cTn>
                                        <p:tgtEl>
                                          <p:spTgt spid="70662"/>
                                        </p:tgtEl>
                                        <p:attrNameLst>
                                          <p:attrName>style.visibility</p:attrName>
                                        </p:attrNameLst>
                                      </p:cBhvr>
                                      <p:to>
                                        <p:strVal val="visible"/>
                                      </p:to>
                                    </p:set>
                                    <p:anim calcmode="lin" valueType="num">
                                      <p:cBhvr>
                                        <p:cTn id="129" dur="500" fill="hold"/>
                                        <p:tgtEl>
                                          <p:spTgt spid="70662"/>
                                        </p:tgtEl>
                                        <p:attrNameLst>
                                          <p:attrName>ppt_w</p:attrName>
                                        </p:attrNameLst>
                                      </p:cBhvr>
                                      <p:tavLst>
                                        <p:tav tm="100000">
                                          <p:val>
                                            <p:strVal val="2/3*#ppt_w"/>
                                          </p:val>
                                        </p:tav>
                                        <p:tav>
                                          <p:val>
                                            <p:strVal val="#ppt_w"/>
                                          </p:val>
                                        </p:tav>
                                      </p:tavLst>
                                    </p:anim>
                                    <p:anim calcmode="lin" valueType="num">
                                      <p:cBhvr>
                                        <p:cTn id="130" dur="500" fill="hold"/>
                                        <p:tgtEl>
                                          <p:spTgt spid="70662"/>
                                        </p:tgtEl>
                                        <p:attrNameLst>
                                          <p:attrName>ppt_h</p:attrName>
                                        </p:attrNameLst>
                                      </p:cBhvr>
                                      <p:tavLst>
                                        <p:tav tm="100000">
                                          <p:val>
                                            <p:strVal val="2/3*#ppt_h"/>
                                          </p:val>
                                        </p:tav>
                                        <p:tav>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3" presetClass="entr" presetSubtype="272" fill="hold" nodeType="clickEffect">
                                  <p:stCondLst>
                                    <p:cond delay="0"/>
                                  </p:stCondLst>
                                  <p:childTnLst>
                                    <p:set>
                                      <p:cBhvr>
                                        <p:cTn id="134" dur="1" fill="hold">
                                          <p:stCondLst>
                                            <p:cond delay="0"/>
                                          </p:stCondLst>
                                        </p:cTn>
                                        <p:tgtEl>
                                          <p:spTgt spid="70683"/>
                                        </p:tgtEl>
                                        <p:attrNameLst>
                                          <p:attrName>style.visibility</p:attrName>
                                        </p:attrNameLst>
                                      </p:cBhvr>
                                      <p:to>
                                        <p:strVal val="visible"/>
                                      </p:to>
                                    </p:set>
                                    <p:anim calcmode="lin" valueType="num">
                                      <p:cBhvr>
                                        <p:cTn id="135" dur="500" fill="hold"/>
                                        <p:tgtEl>
                                          <p:spTgt spid="70683"/>
                                        </p:tgtEl>
                                        <p:attrNameLst>
                                          <p:attrName>ppt_w</p:attrName>
                                        </p:attrNameLst>
                                      </p:cBhvr>
                                      <p:tavLst>
                                        <p:tav tm="100000">
                                          <p:val>
                                            <p:strVal val="2/3*#ppt_w"/>
                                          </p:val>
                                        </p:tav>
                                        <p:tav>
                                          <p:val>
                                            <p:strVal val="#ppt_w"/>
                                          </p:val>
                                        </p:tav>
                                      </p:tavLst>
                                    </p:anim>
                                    <p:anim calcmode="lin" valueType="num">
                                      <p:cBhvr>
                                        <p:cTn id="136" dur="500" fill="hold"/>
                                        <p:tgtEl>
                                          <p:spTgt spid="70683"/>
                                        </p:tgtEl>
                                        <p:attrNameLst>
                                          <p:attrName>ppt_h</p:attrName>
                                        </p:attrNameLst>
                                      </p:cBhvr>
                                      <p:tavLst>
                                        <p:tav tm="100000">
                                          <p:val>
                                            <p:strVal val="2/3*#ppt_h"/>
                                          </p:val>
                                        </p:tav>
                                        <p:tav>
                                          <p:val>
                                            <p:strVal val="#ppt_h"/>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3" presetClass="entr" presetSubtype="272" fill="hold" nodeType="clickEffect">
                                  <p:stCondLst>
                                    <p:cond delay="0"/>
                                  </p:stCondLst>
                                  <p:childTnLst>
                                    <p:set>
                                      <p:cBhvr>
                                        <p:cTn id="140" dur="1" fill="hold">
                                          <p:stCondLst>
                                            <p:cond delay="0"/>
                                          </p:stCondLst>
                                        </p:cTn>
                                        <p:tgtEl>
                                          <p:spTgt spid="70678"/>
                                        </p:tgtEl>
                                        <p:attrNameLst>
                                          <p:attrName>style.visibility</p:attrName>
                                        </p:attrNameLst>
                                      </p:cBhvr>
                                      <p:to>
                                        <p:strVal val="visible"/>
                                      </p:to>
                                    </p:set>
                                    <p:anim calcmode="lin" valueType="num">
                                      <p:cBhvr>
                                        <p:cTn id="141" dur="500" fill="hold"/>
                                        <p:tgtEl>
                                          <p:spTgt spid="70678"/>
                                        </p:tgtEl>
                                        <p:attrNameLst>
                                          <p:attrName>ppt_w</p:attrName>
                                        </p:attrNameLst>
                                      </p:cBhvr>
                                      <p:tavLst>
                                        <p:tav tm="100000">
                                          <p:val>
                                            <p:strVal val="2/3*#ppt_w"/>
                                          </p:val>
                                        </p:tav>
                                        <p:tav>
                                          <p:val>
                                            <p:strVal val="#ppt_w"/>
                                          </p:val>
                                        </p:tav>
                                      </p:tavLst>
                                    </p:anim>
                                    <p:anim calcmode="lin" valueType="num">
                                      <p:cBhvr>
                                        <p:cTn id="142" dur="500" fill="hold"/>
                                        <p:tgtEl>
                                          <p:spTgt spid="70678"/>
                                        </p:tgtEl>
                                        <p:attrNameLst>
                                          <p:attrName>ppt_h</p:attrName>
                                        </p:attrNameLst>
                                      </p:cBhvr>
                                      <p:tavLst>
                                        <p:tav tm="100000">
                                          <p:val>
                                            <p:strVal val="2/3*#ppt_h"/>
                                          </p:val>
                                        </p:tav>
                                        <p:tav>
                                          <p:val>
                                            <p:strVal val="#ppt_h"/>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3" presetClass="entr" presetSubtype="272" fill="hold" nodeType="clickEffect">
                                  <p:stCondLst>
                                    <p:cond delay="0"/>
                                  </p:stCondLst>
                                  <p:childTnLst>
                                    <p:set>
                                      <p:cBhvr>
                                        <p:cTn id="146" dur="1" fill="hold">
                                          <p:stCondLst>
                                            <p:cond delay="0"/>
                                          </p:stCondLst>
                                        </p:cTn>
                                        <p:tgtEl>
                                          <p:spTgt spid="70665"/>
                                        </p:tgtEl>
                                        <p:attrNameLst>
                                          <p:attrName>style.visibility</p:attrName>
                                        </p:attrNameLst>
                                      </p:cBhvr>
                                      <p:to>
                                        <p:strVal val="visible"/>
                                      </p:to>
                                    </p:set>
                                    <p:anim calcmode="lin" valueType="num">
                                      <p:cBhvr>
                                        <p:cTn id="147" dur="500" fill="hold"/>
                                        <p:tgtEl>
                                          <p:spTgt spid="70665"/>
                                        </p:tgtEl>
                                        <p:attrNameLst>
                                          <p:attrName>ppt_w</p:attrName>
                                        </p:attrNameLst>
                                      </p:cBhvr>
                                      <p:tavLst>
                                        <p:tav tm="100000">
                                          <p:val>
                                            <p:strVal val="2/3*#ppt_w"/>
                                          </p:val>
                                        </p:tav>
                                        <p:tav>
                                          <p:val>
                                            <p:strVal val="#ppt_w"/>
                                          </p:val>
                                        </p:tav>
                                      </p:tavLst>
                                    </p:anim>
                                    <p:anim calcmode="lin" valueType="num">
                                      <p:cBhvr>
                                        <p:cTn id="148" dur="500" fill="hold"/>
                                        <p:tgtEl>
                                          <p:spTgt spid="70665"/>
                                        </p:tgtEl>
                                        <p:attrNameLst>
                                          <p:attrName>ppt_h</p:attrName>
                                        </p:attrNameLst>
                                      </p:cBhvr>
                                      <p:tavLst>
                                        <p:tav tm="100000">
                                          <p:val>
                                            <p:strVal val="2/3*#ppt_h"/>
                                          </p:val>
                                        </p:tav>
                                        <p:tav>
                                          <p:val>
                                            <p:strVal val="#ppt_h"/>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3" presetClass="entr" presetSubtype="272" fill="hold" nodeType="clickEffect">
                                  <p:stCondLst>
                                    <p:cond delay="0"/>
                                  </p:stCondLst>
                                  <p:childTnLst>
                                    <p:set>
                                      <p:cBhvr>
                                        <p:cTn id="152" dur="1" fill="hold">
                                          <p:stCondLst>
                                            <p:cond delay="0"/>
                                          </p:stCondLst>
                                        </p:cTn>
                                        <p:tgtEl>
                                          <p:spTgt spid="70668"/>
                                        </p:tgtEl>
                                        <p:attrNameLst>
                                          <p:attrName>style.visibility</p:attrName>
                                        </p:attrNameLst>
                                      </p:cBhvr>
                                      <p:to>
                                        <p:strVal val="visible"/>
                                      </p:to>
                                    </p:set>
                                    <p:anim calcmode="lin" valueType="num">
                                      <p:cBhvr>
                                        <p:cTn id="153" dur="500" fill="hold"/>
                                        <p:tgtEl>
                                          <p:spTgt spid="70668"/>
                                        </p:tgtEl>
                                        <p:attrNameLst>
                                          <p:attrName>ppt_w</p:attrName>
                                        </p:attrNameLst>
                                      </p:cBhvr>
                                      <p:tavLst>
                                        <p:tav tm="100000">
                                          <p:val>
                                            <p:strVal val="2/3*#ppt_w"/>
                                          </p:val>
                                        </p:tav>
                                        <p:tav>
                                          <p:val>
                                            <p:strVal val="#ppt_w"/>
                                          </p:val>
                                        </p:tav>
                                      </p:tavLst>
                                    </p:anim>
                                    <p:anim calcmode="lin" valueType="num">
                                      <p:cBhvr>
                                        <p:cTn id="154" dur="500" fill="hold"/>
                                        <p:tgtEl>
                                          <p:spTgt spid="70668"/>
                                        </p:tgtEl>
                                        <p:attrNameLst>
                                          <p:attrName>ppt_h</p:attrName>
                                        </p:attrNameLst>
                                      </p:cBhvr>
                                      <p:tavLst>
                                        <p:tav tm="100000">
                                          <p:val>
                                            <p:strVal val="2/3*#ppt_h"/>
                                          </p:val>
                                        </p:tav>
                                        <p:tav>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3" presetClass="entr" presetSubtype="272" fill="hold" nodeType="clickEffect">
                                  <p:stCondLst>
                                    <p:cond delay="0"/>
                                  </p:stCondLst>
                                  <p:childTnLst>
                                    <p:set>
                                      <p:cBhvr>
                                        <p:cTn id="158" dur="1" fill="hold">
                                          <p:stCondLst>
                                            <p:cond delay="0"/>
                                          </p:stCondLst>
                                        </p:cTn>
                                        <p:tgtEl>
                                          <p:spTgt spid="70679"/>
                                        </p:tgtEl>
                                        <p:attrNameLst>
                                          <p:attrName>style.visibility</p:attrName>
                                        </p:attrNameLst>
                                      </p:cBhvr>
                                      <p:to>
                                        <p:strVal val="visible"/>
                                      </p:to>
                                    </p:set>
                                    <p:anim calcmode="lin" valueType="num">
                                      <p:cBhvr>
                                        <p:cTn id="159" dur="500" fill="hold"/>
                                        <p:tgtEl>
                                          <p:spTgt spid="70679"/>
                                        </p:tgtEl>
                                        <p:attrNameLst>
                                          <p:attrName>ppt_w</p:attrName>
                                        </p:attrNameLst>
                                      </p:cBhvr>
                                      <p:tavLst>
                                        <p:tav tm="100000">
                                          <p:val>
                                            <p:strVal val="2/3*#ppt_w"/>
                                          </p:val>
                                        </p:tav>
                                        <p:tav>
                                          <p:val>
                                            <p:strVal val="#ppt_w"/>
                                          </p:val>
                                        </p:tav>
                                      </p:tavLst>
                                    </p:anim>
                                    <p:anim calcmode="lin" valueType="num">
                                      <p:cBhvr>
                                        <p:cTn id="160" dur="500" fill="hold"/>
                                        <p:tgtEl>
                                          <p:spTgt spid="70679"/>
                                        </p:tgtEl>
                                        <p:attrNameLst>
                                          <p:attrName>ppt_h</p:attrName>
                                        </p:attrNameLst>
                                      </p:cBhvr>
                                      <p:tavLst>
                                        <p:tav tm="100000">
                                          <p:val>
                                            <p:strVal val="2/3*#ppt_h"/>
                                          </p:val>
                                        </p:tav>
                                        <p:tav>
                                          <p:val>
                                            <p:strVal val="#ppt_h"/>
                                          </p:val>
                                        </p:tav>
                                      </p:tavLst>
                                    </p:anim>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3" presetClass="entr" presetSubtype="272" fill="hold" nodeType="clickEffect">
                                  <p:stCondLst>
                                    <p:cond delay="0"/>
                                  </p:stCondLst>
                                  <p:childTnLst>
                                    <p:set>
                                      <p:cBhvr>
                                        <p:cTn id="164" dur="1" fill="hold">
                                          <p:stCondLst>
                                            <p:cond delay="0"/>
                                          </p:stCondLst>
                                        </p:cTn>
                                        <p:tgtEl>
                                          <p:spTgt spid="70681"/>
                                        </p:tgtEl>
                                        <p:attrNameLst>
                                          <p:attrName>style.visibility</p:attrName>
                                        </p:attrNameLst>
                                      </p:cBhvr>
                                      <p:to>
                                        <p:strVal val="visible"/>
                                      </p:to>
                                    </p:set>
                                    <p:anim calcmode="lin" valueType="num">
                                      <p:cBhvr>
                                        <p:cTn id="165" dur="500" fill="hold"/>
                                        <p:tgtEl>
                                          <p:spTgt spid="70681"/>
                                        </p:tgtEl>
                                        <p:attrNameLst>
                                          <p:attrName>ppt_w</p:attrName>
                                        </p:attrNameLst>
                                      </p:cBhvr>
                                      <p:tavLst>
                                        <p:tav tm="100000">
                                          <p:val>
                                            <p:strVal val="2/3*#ppt_w"/>
                                          </p:val>
                                        </p:tav>
                                        <p:tav>
                                          <p:val>
                                            <p:strVal val="#ppt_w"/>
                                          </p:val>
                                        </p:tav>
                                      </p:tavLst>
                                    </p:anim>
                                    <p:anim calcmode="lin" valueType="num">
                                      <p:cBhvr>
                                        <p:cTn id="166" dur="500" fill="hold"/>
                                        <p:tgtEl>
                                          <p:spTgt spid="70681"/>
                                        </p:tgtEl>
                                        <p:attrNameLst>
                                          <p:attrName>ppt_h</p:attrName>
                                        </p:attrNameLst>
                                      </p:cBhvr>
                                      <p:tavLst>
                                        <p:tav tm="100000">
                                          <p:val>
                                            <p:strVal val="2/3*#ppt_h"/>
                                          </p:val>
                                        </p:tav>
                                        <p:tav>
                                          <p:val>
                                            <p:strVal val="#ppt_h"/>
                                          </p:val>
                                        </p:tav>
                                      </p:tavLst>
                                    </p:anim>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3" presetClass="entr" presetSubtype="272" fill="hold" nodeType="clickEffect">
                                  <p:stCondLst>
                                    <p:cond delay="0"/>
                                  </p:stCondLst>
                                  <p:childTnLst>
                                    <p:set>
                                      <p:cBhvr>
                                        <p:cTn id="170" dur="1" fill="hold">
                                          <p:stCondLst>
                                            <p:cond delay="0"/>
                                          </p:stCondLst>
                                        </p:cTn>
                                        <p:tgtEl>
                                          <p:spTgt spid="70682"/>
                                        </p:tgtEl>
                                        <p:attrNameLst>
                                          <p:attrName>style.visibility</p:attrName>
                                        </p:attrNameLst>
                                      </p:cBhvr>
                                      <p:to>
                                        <p:strVal val="visible"/>
                                      </p:to>
                                    </p:set>
                                    <p:anim calcmode="lin" valueType="num">
                                      <p:cBhvr>
                                        <p:cTn id="171" dur="500" fill="hold"/>
                                        <p:tgtEl>
                                          <p:spTgt spid="70682"/>
                                        </p:tgtEl>
                                        <p:attrNameLst>
                                          <p:attrName>ppt_w</p:attrName>
                                        </p:attrNameLst>
                                      </p:cBhvr>
                                      <p:tavLst>
                                        <p:tav tm="100000">
                                          <p:val>
                                            <p:strVal val="2/3*#ppt_w"/>
                                          </p:val>
                                        </p:tav>
                                        <p:tav>
                                          <p:val>
                                            <p:strVal val="#ppt_w"/>
                                          </p:val>
                                        </p:tav>
                                      </p:tavLst>
                                    </p:anim>
                                    <p:anim calcmode="lin" valueType="num">
                                      <p:cBhvr>
                                        <p:cTn id="172" dur="500" fill="hold"/>
                                        <p:tgtEl>
                                          <p:spTgt spid="70682"/>
                                        </p:tgtEl>
                                        <p:attrNameLst>
                                          <p:attrName>ppt_h</p:attrName>
                                        </p:attrNameLst>
                                      </p:cBhvr>
                                      <p:tavLst>
                                        <p:tav tm="100000">
                                          <p:val>
                                            <p:strVal val="2/3*#ppt_h"/>
                                          </p:val>
                                        </p:tav>
                                        <p:tav>
                                          <p:val>
                                            <p:strVal val="#ppt_h"/>
                                          </p:val>
                                        </p:tav>
                                      </p:tavLst>
                                    </p:anim>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3" presetClass="entr" presetSubtype="272" fill="hold" nodeType="clickEffect">
                                  <p:stCondLst>
                                    <p:cond delay="0"/>
                                  </p:stCondLst>
                                  <p:childTnLst>
                                    <p:set>
                                      <p:cBhvr>
                                        <p:cTn id="176" dur="1" fill="hold">
                                          <p:stCondLst>
                                            <p:cond delay="0"/>
                                          </p:stCondLst>
                                        </p:cTn>
                                        <p:tgtEl>
                                          <p:spTgt spid="70680"/>
                                        </p:tgtEl>
                                        <p:attrNameLst>
                                          <p:attrName>style.visibility</p:attrName>
                                        </p:attrNameLst>
                                      </p:cBhvr>
                                      <p:to>
                                        <p:strVal val="visible"/>
                                      </p:to>
                                    </p:set>
                                    <p:anim calcmode="lin" valueType="num">
                                      <p:cBhvr>
                                        <p:cTn id="177" dur="500" fill="hold"/>
                                        <p:tgtEl>
                                          <p:spTgt spid="70680"/>
                                        </p:tgtEl>
                                        <p:attrNameLst>
                                          <p:attrName>ppt_w</p:attrName>
                                        </p:attrNameLst>
                                      </p:cBhvr>
                                      <p:tavLst>
                                        <p:tav tm="100000">
                                          <p:val>
                                            <p:strVal val="2/3*#ppt_w"/>
                                          </p:val>
                                        </p:tav>
                                        <p:tav>
                                          <p:val>
                                            <p:strVal val="#ppt_w"/>
                                          </p:val>
                                        </p:tav>
                                      </p:tavLst>
                                    </p:anim>
                                    <p:anim calcmode="lin" valueType="num">
                                      <p:cBhvr>
                                        <p:cTn id="178" dur="500" fill="hold"/>
                                        <p:tgtEl>
                                          <p:spTgt spid="70680"/>
                                        </p:tgtEl>
                                        <p:attrNameLst>
                                          <p:attrName>ppt_h</p:attrName>
                                        </p:attrNameLst>
                                      </p:cBhvr>
                                      <p:tavLst>
                                        <p:tav tm="100000">
                                          <p:val>
                                            <p:strVal val="2/3*#ppt_h"/>
                                          </p:val>
                                        </p:tav>
                                        <p:tav>
                                          <p:val>
                                            <p:strVal val="#ppt_h"/>
                                          </p:val>
                                        </p:tav>
                                      </p:tavLst>
                                    </p:anim>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3" presetClass="entr" presetSubtype="272" fill="hold" nodeType="clickEffect">
                                  <p:stCondLst>
                                    <p:cond delay="0"/>
                                  </p:stCondLst>
                                  <p:childTnLst>
                                    <p:set>
                                      <p:cBhvr>
                                        <p:cTn id="182" dur="1" fill="hold">
                                          <p:stCondLst>
                                            <p:cond delay="0"/>
                                          </p:stCondLst>
                                        </p:cTn>
                                        <p:tgtEl>
                                          <p:spTgt spid="70669"/>
                                        </p:tgtEl>
                                        <p:attrNameLst>
                                          <p:attrName>style.visibility</p:attrName>
                                        </p:attrNameLst>
                                      </p:cBhvr>
                                      <p:to>
                                        <p:strVal val="visible"/>
                                      </p:to>
                                    </p:set>
                                    <p:anim calcmode="lin" valueType="num">
                                      <p:cBhvr>
                                        <p:cTn id="183" dur="500" fill="hold"/>
                                        <p:tgtEl>
                                          <p:spTgt spid="70669"/>
                                        </p:tgtEl>
                                        <p:attrNameLst>
                                          <p:attrName>ppt_w</p:attrName>
                                        </p:attrNameLst>
                                      </p:cBhvr>
                                      <p:tavLst>
                                        <p:tav tm="100000">
                                          <p:val>
                                            <p:strVal val="2/3*#ppt_w"/>
                                          </p:val>
                                        </p:tav>
                                        <p:tav>
                                          <p:val>
                                            <p:strVal val="#ppt_w"/>
                                          </p:val>
                                        </p:tav>
                                      </p:tavLst>
                                    </p:anim>
                                    <p:anim calcmode="lin" valueType="num">
                                      <p:cBhvr>
                                        <p:cTn id="184" dur="500" fill="hold"/>
                                        <p:tgtEl>
                                          <p:spTgt spid="7066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5875"/>
            <a:ext cx="10058400" cy="778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0290" name="Rectangle 2"/>
          <p:cNvSpPr>
            <a:spLocks noChangeArrowheads="1"/>
          </p:cNvSpPr>
          <p:nvPr/>
        </p:nvSpPr>
        <p:spPr bwMode="auto">
          <a:xfrm>
            <a:off x="685800" y="3133725"/>
            <a:ext cx="585788" cy="538163"/>
          </a:xfrm>
          <a:prstGeom prst="rect">
            <a:avLst/>
          </a:prstGeom>
          <a:solidFill>
            <a:srgbClr val="3973D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0291" name="Text Box 3"/>
          <p:cNvSpPr txBox="1">
            <a:spLocks noChangeArrowheads="1"/>
          </p:cNvSpPr>
          <p:nvPr/>
        </p:nvSpPr>
        <p:spPr bwMode="auto">
          <a:xfrm>
            <a:off x="9645650" y="-28575"/>
            <a:ext cx="279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563"/>
              </a:spcBef>
              <a:buClr>
                <a:srgbClr val="FFFFFF"/>
              </a:buClr>
              <a:buFont typeface="Comic Sans MS" charset="0"/>
              <a:buNone/>
            </a:pPr>
            <a:r>
              <a:rPr lang="en-GB" sz="2500">
                <a:solidFill>
                  <a:srgbClr val="FFFFFF"/>
                </a:solidFill>
                <a:latin typeface="Comic Sans MS" charset="0"/>
              </a:rPr>
              <a:t> </a:t>
            </a:r>
          </a:p>
        </p:txBody>
      </p:sp>
      <p:sp>
        <p:nvSpPr>
          <p:cNvPr id="140292" name="Text Box 4"/>
          <p:cNvSpPr txBox="1">
            <a:spLocks noChangeArrowheads="1"/>
          </p:cNvSpPr>
          <p:nvPr/>
        </p:nvSpPr>
        <p:spPr bwMode="auto">
          <a:xfrm>
            <a:off x="3617913" y="2100263"/>
            <a:ext cx="1252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ROMA</a:t>
            </a:r>
          </a:p>
        </p:txBody>
      </p:sp>
      <p:sp>
        <p:nvSpPr>
          <p:cNvPr id="140293" name="Text Box 5"/>
          <p:cNvSpPr txBox="1">
            <a:spLocks noChangeArrowheads="1"/>
          </p:cNvSpPr>
          <p:nvPr/>
        </p:nvSpPr>
        <p:spPr bwMode="auto">
          <a:xfrm>
            <a:off x="3546475" y="498475"/>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2 CORINTO</a:t>
            </a:r>
          </a:p>
        </p:txBody>
      </p:sp>
      <p:sp>
        <p:nvSpPr>
          <p:cNvPr id="140294" name="Text Box 6"/>
          <p:cNvSpPr txBox="1">
            <a:spLocks noChangeArrowheads="1"/>
          </p:cNvSpPr>
          <p:nvPr/>
        </p:nvSpPr>
        <p:spPr bwMode="auto">
          <a:xfrm>
            <a:off x="7729538" y="3009900"/>
            <a:ext cx="1717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GALACIA..</a:t>
            </a:r>
          </a:p>
        </p:txBody>
      </p:sp>
      <p:sp>
        <p:nvSpPr>
          <p:cNvPr id="140295" name="Text Box 7"/>
          <p:cNvSpPr txBox="1">
            <a:spLocks noChangeArrowheads="1"/>
          </p:cNvSpPr>
          <p:nvPr/>
        </p:nvSpPr>
        <p:spPr bwMode="auto">
          <a:xfrm>
            <a:off x="4432300" y="1951038"/>
            <a:ext cx="2847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1 CORINTO</a:t>
            </a:r>
          </a:p>
        </p:txBody>
      </p:sp>
      <p:sp>
        <p:nvSpPr>
          <p:cNvPr id="140296" name="Text Box 8"/>
          <p:cNvSpPr txBox="1">
            <a:spLocks noChangeArrowheads="1"/>
          </p:cNvSpPr>
          <p:nvPr/>
        </p:nvSpPr>
        <p:spPr bwMode="auto">
          <a:xfrm>
            <a:off x="1717675" y="282575"/>
            <a:ext cx="1806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COLOSAS</a:t>
            </a:r>
          </a:p>
        </p:txBody>
      </p:sp>
      <p:sp>
        <p:nvSpPr>
          <p:cNvPr id="140297" name="Text Box 9"/>
          <p:cNvSpPr txBox="1">
            <a:spLocks noChangeArrowheads="1"/>
          </p:cNvSpPr>
          <p:nvPr/>
        </p:nvSpPr>
        <p:spPr bwMode="auto">
          <a:xfrm>
            <a:off x="3300413" y="240665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1 TESALONICA</a:t>
            </a:r>
          </a:p>
        </p:txBody>
      </p:sp>
      <p:sp>
        <p:nvSpPr>
          <p:cNvPr id="140298" name="Text Box 10"/>
          <p:cNvSpPr txBox="1">
            <a:spLocks noChangeArrowheads="1"/>
          </p:cNvSpPr>
          <p:nvPr/>
        </p:nvSpPr>
        <p:spPr bwMode="auto">
          <a:xfrm>
            <a:off x="3228975" y="2716213"/>
            <a:ext cx="2087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2 TESALONICA..</a:t>
            </a:r>
          </a:p>
        </p:txBody>
      </p:sp>
      <p:sp>
        <p:nvSpPr>
          <p:cNvPr id="140299" name="Text Box 11"/>
          <p:cNvSpPr txBox="1">
            <a:spLocks noChangeArrowheads="1"/>
          </p:cNvSpPr>
          <p:nvPr/>
        </p:nvSpPr>
        <p:spPr bwMode="auto">
          <a:xfrm>
            <a:off x="1770063" y="603250"/>
            <a:ext cx="1700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FILEMON</a:t>
            </a:r>
          </a:p>
        </p:txBody>
      </p:sp>
      <p:sp>
        <p:nvSpPr>
          <p:cNvPr id="140300" name="Text Box 12"/>
          <p:cNvSpPr txBox="1">
            <a:spLocks noChangeArrowheads="1"/>
          </p:cNvSpPr>
          <p:nvPr/>
        </p:nvSpPr>
        <p:spPr bwMode="auto">
          <a:xfrm>
            <a:off x="263525" y="1290638"/>
            <a:ext cx="1719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HEBREO?</a:t>
            </a:r>
          </a:p>
        </p:txBody>
      </p:sp>
      <p:sp>
        <p:nvSpPr>
          <p:cNvPr id="140301" name="Text Box 13"/>
          <p:cNvSpPr txBox="1">
            <a:spLocks noChangeArrowheads="1"/>
          </p:cNvSpPr>
          <p:nvPr/>
        </p:nvSpPr>
        <p:spPr bwMode="auto">
          <a:xfrm>
            <a:off x="6684963" y="5122863"/>
            <a:ext cx="1531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SANTIAGO</a:t>
            </a:r>
          </a:p>
        </p:txBody>
      </p:sp>
      <p:sp>
        <p:nvSpPr>
          <p:cNvPr id="140302" name="Text Box 14"/>
          <p:cNvSpPr txBox="1">
            <a:spLocks noChangeArrowheads="1"/>
          </p:cNvSpPr>
          <p:nvPr/>
        </p:nvSpPr>
        <p:spPr bwMode="auto">
          <a:xfrm>
            <a:off x="5230813" y="25781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1 JUAN </a:t>
            </a:r>
          </a:p>
        </p:txBody>
      </p:sp>
      <p:sp>
        <p:nvSpPr>
          <p:cNvPr id="140303" name="Text Box 15"/>
          <p:cNvSpPr txBox="1">
            <a:spLocks noChangeArrowheads="1"/>
          </p:cNvSpPr>
          <p:nvPr/>
        </p:nvSpPr>
        <p:spPr bwMode="auto">
          <a:xfrm>
            <a:off x="5230813" y="323373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3 JUAN..</a:t>
            </a:r>
          </a:p>
        </p:txBody>
      </p:sp>
      <p:sp>
        <p:nvSpPr>
          <p:cNvPr id="140304" name="Text Box 16"/>
          <p:cNvSpPr txBox="1">
            <a:spLocks noChangeArrowheads="1"/>
          </p:cNvSpPr>
          <p:nvPr/>
        </p:nvSpPr>
        <p:spPr bwMode="auto">
          <a:xfrm>
            <a:off x="6938963" y="5410200"/>
            <a:ext cx="1252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JUDAS..</a:t>
            </a:r>
          </a:p>
        </p:txBody>
      </p:sp>
      <p:sp>
        <p:nvSpPr>
          <p:cNvPr id="140305" name="Text Box 17"/>
          <p:cNvSpPr txBox="1">
            <a:spLocks noChangeArrowheads="1"/>
          </p:cNvSpPr>
          <p:nvPr/>
        </p:nvSpPr>
        <p:spPr bwMode="auto">
          <a:xfrm>
            <a:off x="5230813" y="2890838"/>
            <a:ext cx="125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2000" b="1">
                <a:solidFill>
                  <a:srgbClr val="CFA2B6"/>
                </a:solidFill>
                <a:latin typeface="Helvetica" charset="0"/>
              </a:rPr>
              <a:t>2 </a:t>
            </a:r>
            <a:r>
              <a:rPr lang="en-GB" sz="1800" b="1">
                <a:solidFill>
                  <a:srgbClr val="CFA2B6"/>
                </a:solidFill>
                <a:latin typeface="Helvetica" charset="0"/>
              </a:rPr>
              <a:t>JUAN</a:t>
            </a:r>
          </a:p>
        </p:txBody>
      </p:sp>
      <p:grpSp>
        <p:nvGrpSpPr>
          <p:cNvPr id="140306" name="Group 18"/>
          <p:cNvGrpSpPr>
            <a:grpSpLocks/>
          </p:cNvGrpSpPr>
          <p:nvPr/>
        </p:nvGrpSpPr>
        <p:grpSpPr bwMode="auto">
          <a:xfrm>
            <a:off x="5083175" y="1122363"/>
            <a:ext cx="2794000" cy="776287"/>
            <a:chOff x="3202" y="707"/>
            <a:chExt cx="1760" cy="489"/>
          </a:xfrm>
        </p:grpSpPr>
        <p:sp>
          <p:nvSpPr>
            <p:cNvPr id="71699" name="Oval 19"/>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70" name="Text Box 20"/>
            <p:cNvSpPr txBox="1">
              <a:spLocks noChangeArrowheads="1"/>
            </p:cNvSpPr>
            <p:nvPr/>
          </p:nvSpPr>
          <p:spPr bwMode="auto">
            <a:xfrm>
              <a:off x="3202" y="707"/>
              <a:ext cx="1761"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FFFFFF"/>
                </a:buClr>
                <a:buFont typeface="Arial Black" charset="0"/>
                <a:buNone/>
              </a:pPr>
              <a:r>
                <a:rPr lang="en-GB" sz="2900" b="1" i="1">
                  <a:solidFill>
                    <a:srgbClr val="FFFFFF"/>
                  </a:solidFill>
                  <a:latin typeface="Arial Black" charset="0"/>
                </a:rPr>
                <a:t>EFESO</a:t>
              </a:r>
            </a:p>
          </p:txBody>
        </p:sp>
      </p:grpSp>
      <p:sp>
        <p:nvSpPr>
          <p:cNvPr id="140307" name="Text Box 21"/>
          <p:cNvSpPr txBox="1">
            <a:spLocks noChangeArrowheads="1"/>
          </p:cNvSpPr>
          <p:nvPr/>
        </p:nvSpPr>
        <p:spPr bwMode="auto">
          <a:xfrm>
            <a:off x="1797050" y="-38100"/>
            <a:ext cx="1646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EFESO</a:t>
            </a:r>
          </a:p>
        </p:txBody>
      </p:sp>
      <p:sp>
        <p:nvSpPr>
          <p:cNvPr id="140308" name="Text Box 22"/>
          <p:cNvSpPr txBox="1">
            <a:spLocks noChangeArrowheads="1"/>
          </p:cNvSpPr>
          <p:nvPr/>
        </p:nvSpPr>
        <p:spPr bwMode="auto">
          <a:xfrm>
            <a:off x="1697038" y="922338"/>
            <a:ext cx="184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FELIPO</a:t>
            </a:r>
          </a:p>
        </p:txBody>
      </p:sp>
      <p:sp>
        <p:nvSpPr>
          <p:cNvPr id="140309" name="Text Box 23"/>
          <p:cNvSpPr txBox="1">
            <a:spLocks noChangeArrowheads="1"/>
          </p:cNvSpPr>
          <p:nvPr/>
        </p:nvSpPr>
        <p:spPr bwMode="auto">
          <a:xfrm>
            <a:off x="1798638" y="2312988"/>
            <a:ext cx="1646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2 TIMOTEO..</a:t>
            </a:r>
          </a:p>
        </p:txBody>
      </p:sp>
      <p:sp>
        <p:nvSpPr>
          <p:cNvPr id="140310" name="Text Box 24"/>
          <p:cNvSpPr txBox="1">
            <a:spLocks noChangeArrowheads="1"/>
          </p:cNvSpPr>
          <p:nvPr/>
        </p:nvSpPr>
        <p:spPr bwMode="auto">
          <a:xfrm>
            <a:off x="1797050" y="1400175"/>
            <a:ext cx="1646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1 PEDRO</a:t>
            </a:r>
          </a:p>
        </p:txBody>
      </p:sp>
      <p:sp>
        <p:nvSpPr>
          <p:cNvPr id="140311" name="Text Box 25"/>
          <p:cNvSpPr txBox="1">
            <a:spLocks noChangeArrowheads="1"/>
          </p:cNvSpPr>
          <p:nvPr/>
        </p:nvSpPr>
        <p:spPr bwMode="auto">
          <a:xfrm>
            <a:off x="1798638" y="1722438"/>
            <a:ext cx="1646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2 PEDRO</a:t>
            </a:r>
          </a:p>
        </p:txBody>
      </p:sp>
      <p:sp>
        <p:nvSpPr>
          <p:cNvPr id="140312" name="Text Box 26"/>
          <p:cNvSpPr txBox="1">
            <a:spLocks noChangeArrowheads="1"/>
          </p:cNvSpPr>
          <p:nvPr/>
        </p:nvSpPr>
        <p:spPr bwMode="auto">
          <a:xfrm>
            <a:off x="3768725" y="808038"/>
            <a:ext cx="159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1 TIMOTEO..</a:t>
            </a:r>
          </a:p>
        </p:txBody>
      </p:sp>
      <p:sp>
        <p:nvSpPr>
          <p:cNvPr id="140313" name="Text Box 27"/>
          <p:cNvSpPr txBox="1">
            <a:spLocks noChangeArrowheads="1"/>
          </p:cNvSpPr>
          <p:nvPr/>
        </p:nvSpPr>
        <p:spPr bwMode="auto">
          <a:xfrm>
            <a:off x="5230813" y="2265363"/>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125"/>
              </a:spcBef>
              <a:buClr>
                <a:srgbClr val="CFA2B6"/>
              </a:buClr>
              <a:buFont typeface="Helvetica" charset="0"/>
              <a:buNone/>
            </a:pPr>
            <a:r>
              <a:rPr lang="en-GB" sz="1800" b="1">
                <a:solidFill>
                  <a:srgbClr val="CFA2B6"/>
                </a:solidFill>
                <a:latin typeface="Helvetica" charset="0"/>
              </a:rPr>
              <a:t>TITUS</a:t>
            </a:r>
          </a:p>
        </p:txBody>
      </p:sp>
      <p:grpSp>
        <p:nvGrpSpPr>
          <p:cNvPr id="140314" name="Group 28"/>
          <p:cNvGrpSpPr>
            <a:grpSpLocks/>
          </p:cNvGrpSpPr>
          <p:nvPr/>
        </p:nvGrpSpPr>
        <p:grpSpPr bwMode="auto">
          <a:xfrm>
            <a:off x="3024188" y="1295400"/>
            <a:ext cx="2459037" cy="838200"/>
            <a:chOff x="1905" y="816"/>
            <a:chExt cx="1549" cy="528"/>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68" name="Text Box 30"/>
            <p:cNvSpPr txBox="1">
              <a:spLocks noChangeArrowheads="1"/>
            </p:cNvSpPr>
            <p:nvPr/>
          </p:nvSpPr>
          <p:spPr bwMode="auto">
            <a:xfrm>
              <a:off x="1905" y="816"/>
              <a:ext cx="155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FFFFFF"/>
                </a:buClr>
                <a:buFont typeface="Arial Black" charset="0"/>
                <a:buNone/>
              </a:pPr>
              <a:r>
                <a:rPr lang="en-GB" sz="2900" b="1" i="1">
                  <a:solidFill>
                    <a:srgbClr val="FFFFFF"/>
                  </a:solidFill>
                  <a:latin typeface="Arial Black" charset="0"/>
                </a:rPr>
                <a:t>CORINTO</a:t>
              </a:r>
            </a:p>
          </p:txBody>
        </p:sp>
      </p:grpSp>
      <p:grpSp>
        <p:nvGrpSpPr>
          <p:cNvPr id="140315" name="Group 31"/>
          <p:cNvGrpSpPr>
            <a:grpSpLocks/>
          </p:cNvGrpSpPr>
          <p:nvPr/>
        </p:nvGrpSpPr>
        <p:grpSpPr bwMode="auto">
          <a:xfrm>
            <a:off x="6881813" y="4576763"/>
            <a:ext cx="3100387" cy="827087"/>
            <a:chOff x="4224" y="2883"/>
            <a:chExt cx="1953" cy="521"/>
          </a:xfrm>
        </p:grpSpPr>
        <p:sp>
          <p:nvSpPr>
            <p:cNvPr id="71712" name="Oval 32"/>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66" name="Text Box 33"/>
            <p:cNvSpPr txBox="1">
              <a:spLocks noChangeArrowheads="1"/>
            </p:cNvSpPr>
            <p:nvPr/>
          </p:nvSpPr>
          <p:spPr bwMode="auto">
            <a:xfrm>
              <a:off x="4224" y="2883"/>
              <a:ext cx="195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FFFFFF"/>
                </a:buClr>
                <a:buFont typeface="Arial Black" charset="0"/>
                <a:buNone/>
              </a:pPr>
              <a:r>
                <a:rPr lang="en-GB" sz="2900" b="1" i="1">
                  <a:solidFill>
                    <a:srgbClr val="FFFFFF"/>
                  </a:solidFill>
                  <a:latin typeface="Arial Black" charset="0"/>
                </a:rPr>
                <a:t>JERUSALEM</a:t>
              </a:r>
            </a:p>
          </p:txBody>
        </p:sp>
      </p:grpSp>
      <p:grpSp>
        <p:nvGrpSpPr>
          <p:cNvPr id="140316" name="Group 34"/>
          <p:cNvGrpSpPr>
            <a:grpSpLocks/>
          </p:cNvGrpSpPr>
          <p:nvPr/>
        </p:nvGrpSpPr>
        <p:grpSpPr bwMode="auto">
          <a:xfrm>
            <a:off x="0" y="0"/>
            <a:ext cx="2268538" cy="779463"/>
            <a:chOff x="0" y="0"/>
            <a:chExt cx="1429" cy="491"/>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64" name="Text Box 36"/>
            <p:cNvSpPr txBox="1">
              <a:spLocks noChangeArrowheads="1"/>
            </p:cNvSpPr>
            <p:nvPr/>
          </p:nvSpPr>
          <p:spPr bwMode="auto">
            <a:xfrm>
              <a:off x="0" y="0"/>
              <a:ext cx="143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FFFFFF"/>
                </a:buClr>
                <a:buFont typeface="Arial Black" charset="0"/>
                <a:buNone/>
              </a:pPr>
              <a:r>
                <a:rPr lang="en-GB" sz="2900" b="1" i="1">
                  <a:solidFill>
                    <a:srgbClr val="FFFFFF"/>
                  </a:solidFill>
                  <a:latin typeface="Arial Black" charset="0"/>
                </a:rPr>
                <a:t>ROMA</a:t>
              </a:r>
            </a:p>
          </p:txBody>
        </p:sp>
      </p:grpSp>
      <p:sp>
        <p:nvSpPr>
          <p:cNvPr id="140317" name="Text Box 37"/>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0318" name="Rectangle 38"/>
          <p:cNvSpPr>
            <a:spLocks noChangeArrowheads="1"/>
          </p:cNvSpPr>
          <p:nvPr/>
        </p:nvSpPr>
        <p:spPr bwMode="auto">
          <a:xfrm>
            <a:off x="8693150" y="7413625"/>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40319" name="Text Box 39"/>
          <p:cNvSpPr txBox="1">
            <a:spLocks noChangeArrowheads="1"/>
          </p:cNvSpPr>
          <p:nvPr/>
        </p:nvSpPr>
        <p:spPr bwMode="auto">
          <a:xfrm>
            <a:off x="868363" y="74310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40320" name="Text Box 40"/>
          <p:cNvSpPr txBox="1">
            <a:spLocks noChangeArrowheads="1"/>
          </p:cNvSpPr>
          <p:nvPr/>
        </p:nvSpPr>
        <p:spPr bwMode="auto">
          <a:xfrm>
            <a:off x="9191625" y="7413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68</a:t>
            </a:r>
          </a:p>
        </p:txBody>
      </p:sp>
      <p:sp>
        <p:nvSpPr>
          <p:cNvPr id="140321" name="Text Box 41"/>
          <p:cNvSpPr txBox="1">
            <a:spLocks noChangeArrowheads="1"/>
          </p:cNvSpPr>
          <p:nvPr/>
        </p:nvSpPr>
        <p:spPr bwMode="auto">
          <a:xfrm>
            <a:off x="9650413" y="7362825"/>
            <a:ext cx="261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40322" name="Group 42"/>
          <p:cNvGrpSpPr>
            <a:grpSpLocks/>
          </p:cNvGrpSpPr>
          <p:nvPr/>
        </p:nvGrpSpPr>
        <p:grpSpPr bwMode="auto">
          <a:xfrm>
            <a:off x="7334250" y="1509713"/>
            <a:ext cx="2724150" cy="1050925"/>
            <a:chOff x="4748" y="1197"/>
            <a:chExt cx="1588" cy="662"/>
          </a:xfrm>
        </p:grpSpPr>
        <p:sp>
          <p:nvSpPr>
            <p:cNvPr id="71723" name="Oval 43"/>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62" name="Text Box 44"/>
            <p:cNvSpPr txBox="1">
              <a:spLocks noChangeArrowheads="1"/>
            </p:cNvSpPr>
            <p:nvPr/>
          </p:nvSpPr>
          <p:spPr bwMode="auto">
            <a:xfrm>
              <a:off x="4748" y="1197"/>
              <a:ext cx="158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813"/>
                </a:spcBef>
                <a:buClr>
                  <a:srgbClr val="FFFFFF"/>
                </a:buClr>
                <a:buFont typeface="Arial Black" charset="0"/>
                <a:buNone/>
              </a:pPr>
              <a:r>
                <a:rPr lang="en-GB" sz="2900" b="1" i="1">
                  <a:solidFill>
                    <a:srgbClr val="FFFFFF"/>
                  </a:solidFill>
                  <a:latin typeface="Arial Black" charset="0"/>
                </a:rPr>
                <a:t>SIRYAN ANTIOQUIA</a:t>
              </a:r>
            </a:p>
          </p:txBody>
        </p:sp>
      </p:grpSp>
      <p:sp>
        <p:nvSpPr>
          <p:cNvPr id="140323" name="Text Box 45"/>
          <p:cNvSpPr txBox="1">
            <a:spLocks noChangeArrowheads="1"/>
          </p:cNvSpPr>
          <p:nvPr/>
        </p:nvSpPr>
        <p:spPr bwMode="auto">
          <a:xfrm>
            <a:off x="3340100" y="38100"/>
            <a:ext cx="31972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813"/>
              </a:spcBef>
              <a:buClr>
                <a:srgbClr val="FFFFFF"/>
              </a:buClr>
              <a:buFont typeface="Arial Black" charset="0"/>
              <a:buNone/>
            </a:pPr>
            <a:r>
              <a:rPr lang="en-GB" sz="2900" b="1" i="1">
                <a:solidFill>
                  <a:srgbClr val="FFFFFF"/>
                </a:solidFill>
                <a:latin typeface="Arial Black" charset="0"/>
              </a:rPr>
              <a:t>MACEDONIA</a:t>
            </a:r>
          </a:p>
        </p:txBody>
      </p:sp>
      <p:sp>
        <p:nvSpPr>
          <p:cNvPr id="71748" name="Oval 68"/>
          <p:cNvSpPr>
            <a:spLocks noChangeArrowheads="1"/>
          </p:cNvSpPr>
          <p:nvPr/>
        </p:nvSpPr>
        <p:spPr bwMode="auto">
          <a:xfrm>
            <a:off x="5029200" y="35052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140325" name="Group 85"/>
          <p:cNvGrpSpPr>
            <a:grpSpLocks/>
          </p:cNvGrpSpPr>
          <p:nvPr/>
        </p:nvGrpSpPr>
        <p:grpSpPr bwMode="auto">
          <a:xfrm>
            <a:off x="1919288" y="866775"/>
            <a:ext cx="7681912" cy="5067300"/>
            <a:chOff x="1209" y="546"/>
            <a:chExt cx="4839" cy="3192"/>
          </a:xfrm>
        </p:grpSpPr>
        <p:grpSp>
          <p:nvGrpSpPr>
            <p:cNvPr id="140327" name="Group 47"/>
            <p:cNvGrpSpPr>
              <a:grpSpLocks/>
            </p:cNvGrpSpPr>
            <p:nvPr/>
          </p:nvGrpSpPr>
          <p:grpSpPr bwMode="auto">
            <a:xfrm>
              <a:off x="3141" y="770"/>
              <a:ext cx="1429" cy="474"/>
              <a:chOff x="3008" y="770"/>
              <a:chExt cx="1429" cy="474"/>
            </a:xfrm>
          </p:grpSpPr>
          <p:sp>
            <p:nvSpPr>
              <p:cNvPr id="71728" name="Oval 48"/>
              <p:cNvSpPr>
                <a:spLocks noChangeArrowheads="1"/>
              </p:cNvSpPr>
              <p:nvPr/>
            </p:nvSpPr>
            <p:spPr bwMode="auto">
              <a:xfrm>
                <a:off x="3546" y="107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60" name="Text Box 49"/>
              <p:cNvSpPr txBox="1">
                <a:spLocks noChangeArrowheads="1"/>
              </p:cNvSpPr>
              <p:nvPr/>
            </p:nvSpPr>
            <p:spPr bwMode="auto">
              <a:xfrm>
                <a:off x="3008" y="770"/>
                <a:ext cx="143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grpSp>
          <p:nvGrpSpPr>
            <p:cNvPr id="140328" name="Group 50"/>
            <p:cNvGrpSpPr>
              <a:grpSpLocks/>
            </p:cNvGrpSpPr>
            <p:nvPr/>
          </p:nvGrpSpPr>
          <p:grpSpPr bwMode="auto">
            <a:xfrm>
              <a:off x="2020" y="888"/>
              <a:ext cx="1428" cy="482"/>
              <a:chOff x="1887" y="888"/>
              <a:chExt cx="1428" cy="482"/>
            </a:xfrm>
          </p:grpSpPr>
          <p:sp>
            <p:nvSpPr>
              <p:cNvPr id="71731" name="Oval 51"/>
              <p:cNvSpPr>
                <a:spLocks noChangeArrowheads="1"/>
              </p:cNvSpPr>
              <p:nvPr/>
            </p:nvSpPr>
            <p:spPr bwMode="auto">
              <a:xfrm>
                <a:off x="2490" y="1205"/>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0358" name="Text Box 52"/>
              <p:cNvSpPr txBox="1">
                <a:spLocks noChangeArrowheads="1"/>
              </p:cNvSpPr>
              <p:nvPr/>
            </p:nvSpPr>
            <p:spPr bwMode="auto">
              <a:xfrm>
                <a:off x="1887" y="888"/>
                <a:ext cx="142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5" name="Oval 55"/>
            <p:cNvSpPr>
              <a:spLocks noChangeArrowheads="1"/>
            </p:cNvSpPr>
            <p:nvPr/>
          </p:nvSpPr>
          <p:spPr bwMode="auto">
            <a:xfrm>
              <a:off x="2577" y="59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6" name="Oval 56"/>
            <p:cNvSpPr>
              <a:spLocks noChangeArrowheads="1"/>
            </p:cNvSpPr>
            <p:nvPr/>
          </p:nvSpPr>
          <p:spPr bwMode="auto">
            <a:xfrm>
              <a:off x="2835" y="60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sp>
        <p:nvSpPr>
          <p:cNvPr id="140326" name="Text Box 82"/>
          <p:cNvSpPr txBox="1">
            <a:spLocks noChangeArrowheads="1"/>
          </p:cNvSpPr>
          <p:nvPr/>
        </p:nvSpPr>
        <p:spPr bwMode="auto">
          <a:xfrm>
            <a:off x="349250" y="3238500"/>
            <a:ext cx="4608513"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100000"/>
              </a:lnSpc>
              <a:spcBef>
                <a:spcPts val="3375"/>
              </a:spcBef>
              <a:buClr>
                <a:srgbClr val="FFFF00"/>
              </a:buClr>
              <a:buFont typeface="Comic Sans MS" charset="0"/>
              <a:buNone/>
            </a:pPr>
            <a:r>
              <a:rPr lang="en-GB" sz="5400" b="1">
                <a:solidFill>
                  <a:srgbClr val="FFFF00"/>
                </a:solidFill>
                <a:latin typeface="Comic Sans MS" charset="0"/>
              </a:rPr>
              <a:t>Ang mga Pulibotsulat… </a:t>
            </a:r>
            <a:r>
              <a:rPr lang="en-GB" sz="5400" b="1" i="1">
                <a:solidFill>
                  <a:srgbClr val="FC0128"/>
                </a:solidFill>
                <a:latin typeface="Comic Sans MS" charset="0"/>
              </a:rPr>
              <a:t>patuloy na nag-uugnay!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492125" y="3525838"/>
            <a:ext cx="2198688"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142338" name="Rectangle 4"/>
          <p:cNvSpPr>
            <a:spLocks noChangeArrowheads="1"/>
          </p:cNvSpPr>
          <p:nvPr/>
        </p:nvSpPr>
        <p:spPr bwMode="auto">
          <a:xfrm>
            <a:off x="2797175" y="3525838"/>
            <a:ext cx="2089150"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142339" name="Rectangle 6"/>
          <p:cNvSpPr>
            <a:spLocks noChangeArrowheads="1"/>
          </p:cNvSpPr>
          <p:nvPr/>
        </p:nvSpPr>
        <p:spPr bwMode="auto">
          <a:xfrm>
            <a:off x="4957763" y="3525838"/>
            <a:ext cx="2016125" cy="1081087"/>
          </a:xfrm>
          <a:prstGeom prst="rect">
            <a:avLst/>
          </a:prstGeom>
          <a:solidFill>
            <a:srgbClr val="000090"/>
          </a:solidFill>
          <a:ln w="25560">
            <a:solidFill>
              <a:srgbClr val="000000"/>
            </a:solidFill>
            <a:miter lim="800000"/>
            <a:headEnd/>
            <a:tailEnd/>
          </a:ln>
        </p:spPr>
        <p:txBody>
          <a:bodyPr wrap="none" anchor="ctr"/>
          <a:lstStyle/>
          <a:p>
            <a:endParaRPr lang="en-US"/>
          </a:p>
        </p:txBody>
      </p:sp>
      <p:sp>
        <p:nvSpPr>
          <p:cNvPr id="142340" name="Rectangle 8"/>
          <p:cNvSpPr>
            <a:spLocks noChangeArrowheads="1"/>
          </p:cNvSpPr>
          <p:nvPr/>
        </p:nvSpPr>
        <p:spPr bwMode="auto">
          <a:xfrm>
            <a:off x="7045325" y="3525838"/>
            <a:ext cx="2208213" cy="1081087"/>
          </a:xfrm>
          <a:prstGeom prst="rect">
            <a:avLst/>
          </a:prstGeom>
          <a:solidFill>
            <a:srgbClr val="000090"/>
          </a:solidFill>
          <a:ln w="25560">
            <a:solidFill>
              <a:srgbClr val="000000"/>
            </a:solidFill>
            <a:miter lim="800000"/>
            <a:headEnd/>
            <a:tailEnd/>
          </a:ln>
        </p:spPr>
        <p:txBody>
          <a:bodyPr wrap="none" anchor="ctr"/>
          <a:lstStyle/>
          <a:p>
            <a:endParaRPr lang="en-US"/>
          </a:p>
        </p:txBody>
      </p:sp>
      <p:grpSp>
        <p:nvGrpSpPr>
          <p:cNvPr id="142341" name="Group 10"/>
          <p:cNvGrpSpPr>
            <a:grpSpLocks/>
          </p:cNvGrpSpPr>
          <p:nvPr/>
        </p:nvGrpSpPr>
        <p:grpSpPr bwMode="auto">
          <a:xfrm>
            <a:off x="276225" y="4641850"/>
            <a:ext cx="9145588" cy="1962150"/>
            <a:chOff x="489" y="2924"/>
            <a:chExt cx="5222" cy="1236"/>
          </a:xfrm>
        </p:grpSpPr>
        <p:sp>
          <p:nvSpPr>
            <p:cNvPr id="2"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4"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5"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6"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sp>
        <p:nvSpPr>
          <p:cNvPr id="142342" name="Rectangle 24"/>
          <p:cNvSpPr>
            <a:spLocks noChangeArrowheads="1"/>
          </p:cNvSpPr>
          <p:nvPr/>
        </p:nvSpPr>
        <p:spPr bwMode="auto">
          <a:xfrm>
            <a:off x="565150" y="1708150"/>
            <a:ext cx="93503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2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solidFill>
                  <a:srgbClr val="FFEA18"/>
                </a:solidFill>
                <a:latin typeface="Helvetica" charset="0"/>
              </a:rPr>
              <a:t>ANG APAT NA BAHAGI NGA BAGONG TIPAN</a:t>
            </a:r>
            <a:r>
              <a:rPr lang="en-GB" sz="3200">
                <a:latin typeface="Helvetica" charset="0"/>
              </a:rPr>
              <a:t> </a:t>
            </a:r>
            <a:r>
              <a:rPr lang="en-GB" sz="3200" b="1">
                <a:solidFill>
                  <a:srgbClr val="FFEA18"/>
                </a:solidFill>
                <a:latin typeface="Helvetica" charset="0"/>
              </a:rPr>
              <a:t>:</a:t>
            </a:r>
          </a:p>
          <a:p>
            <a:pPr algn="ctr">
              <a:lnSpc>
                <a:spcPct val="100000"/>
              </a:lnSpc>
              <a:spcBef>
                <a:spcPts val="12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ISINULAT SA PAGITAN NG  A.D. 40s  AT  90s</a:t>
            </a:r>
          </a:p>
        </p:txBody>
      </p:sp>
      <p:sp>
        <p:nvSpPr>
          <p:cNvPr id="32793" name="Oval 25"/>
          <p:cNvSpPr>
            <a:spLocks noChangeArrowheads="1"/>
          </p:cNvSpPr>
          <p:nvPr/>
        </p:nvSpPr>
        <p:spPr bwMode="auto">
          <a:xfrm>
            <a:off x="6900863" y="2590800"/>
            <a:ext cx="2447925" cy="4248150"/>
          </a:xfrm>
          <a:prstGeom prst="ellipse">
            <a:avLst/>
          </a:prstGeom>
          <a:noFill/>
          <a:ln w="76320">
            <a:solidFill>
              <a:srgbClr val="00AE00"/>
            </a:solidFill>
            <a:miter lim="800000"/>
            <a:headEnd/>
            <a:tailEnd/>
          </a:ln>
          <a:effectLst>
            <a:outerShdw blurRad="63500" dist="99193" dir="2381944"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2344" name="Text Box 26"/>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42345"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2346" name="Text Box 2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30</a:t>
            </a:r>
          </a:p>
        </p:txBody>
      </p:sp>
      <p:sp>
        <p:nvSpPr>
          <p:cNvPr id="142347" name="Text Box 29"/>
          <p:cNvSpPr txBox="1">
            <a:spLocks noChangeArrowheads="1"/>
          </p:cNvSpPr>
          <p:nvPr/>
        </p:nvSpPr>
        <p:spPr bwMode="auto">
          <a:xfrm>
            <a:off x="5021263" y="1516063"/>
            <a:ext cx="3579812"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2348" name="Rectangle 2"/>
          <p:cNvSpPr>
            <a:spLocks noChangeArrowheads="1"/>
          </p:cNvSpPr>
          <p:nvPr/>
        </p:nvSpPr>
        <p:spPr bwMode="auto">
          <a:xfrm>
            <a:off x="420688" y="3094038"/>
            <a:ext cx="24495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4 na  Aklat )</a:t>
            </a:r>
          </a:p>
        </p:txBody>
      </p:sp>
      <p:sp>
        <p:nvSpPr>
          <p:cNvPr id="142349" name="Rectangle 3"/>
          <p:cNvSpPr>
            <a:spLocks noChangeArrowheads="1"/>
          </p:cNvSpPr>
          <p:nvPr/>
        </p:nvSpPr>
        <p:spPr bwMode="auto">
          <a:xfrm>
            <a:off x="492125" y="3613150"/>
            <a:ext cx="22336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KATOTOHANAN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AT TEOLOHIYA</a:t>
            </a:r>
          </a:p>
        </p:txBody>
      </p:sp>
      <p:sp>
        <p:nvSpPr>
          <p:cNvPr id="142350" name="Rectangle 5"/>
          <p:cNvSpPr>
            <a:spLocks noChangeArrowheads="1"/>
          </p:cNvSpPr>
          <p:nvPr/>
        </p:nvSpPr>
        <p:spPr bwMode="auto">
          <a:xfrm>
            <a:off x="2940050" y="3613150"/>
            <a:ext cx="23764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ANG </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KASAYSAYAN</a:t>
            </a:r>
          </a:p>
          <a:p>
            <a:pP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p:txBody>
      </p:sp>
      <p:sp>
        <p:nvSpPr>
          <p:cNvPr id="142351" name="Rectangle 7"/>
          <p:cNvSpPr>
            <a:spLocks noChangeArrowheads="1"/>
          </p:cNvSpPr>
          <p:nvPr/>
        </p:nvSpPr>
        <p:spPr bwMode="auto">
          <a:xfrm>
            <a:off x="4957763" y="3652838"/>
            <a:ext cx="20161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ANG MGA </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SULIRANIN</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NG IGLESIYA</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1">
              <a:solidFill>
                <a:srgbClr val="FFB3C0"/>
              </a:solidFill>
              <a:latin typeface="Helvetica" charset="0"/>
            </a:endParaRPr>
          </a:p>
        </p:txBody>
      </p:sp>
      <p:sp>
        <p:nvSpPr>
          <p:cNvPr id="142352" name="Rectangle 17"/>
          <p:cNvSpPr>
            <a:spLocks noChangeArrowheads="1"/>
          </p:cNvSpPr>
          <p:nvPr/>
        </p:nvSpPr>
        <p:spPr bwMode="auto">
          <a:xfrm>
            <a:off x="2797175" y="3094038"/>
            <a:ext cx="2047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 )</a:t>
            </a:r>
          </a:p>
        </p:txBody>
      </p:sp>
      <p:sp>
        <p:nvSpPr>
          <p:cNvPr id="142353" name="Rectangle 18"/>
          <p:cNvSpPr>
            <a:spLocks noChangeArrowheads="1"/>
          </p:cNvSpPr>
          <p:nvPr/>
        </p:nvSpPr>
        <p:spPr bwMode="auto">
          <a:xfrm>
            <a:off x="3876675" y="3094038"/>
            <a:ext cx="32400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21 na Aklat)</a:t>
            </a:r>
          </a:p>
        </p:txBody>
      </p:sp>
      <p:sp>
        <p:nvSpPr>
          <p:cNvPr id="142354" name="Rectangle 20"/>
          <p:cNvSpPr>
            <a:spLocks noChangeArrowheads="1"/>
          </p:cNvSpPr>
          <p:nvPr/>
        </p:nvSpPr>
        <p:spPr bwMode="auto">
          <a:xfrm>
            <a:off x="304800" y="5038725"/>
            <a:ext cx="23050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Ebanghelyo</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sp>
        <p:nvSpPr>
          <p:cNvPr id="142355" name="Rectangle 21"/>
          <p:cNvSpPr>
            <a:spLocks noChangeArrowheads="1"/>
          </p:cNvSpPr>
          <p:nvPr/>
        </p:nvSpPr>
        <p:spPr bwMode="auto">
          <a:xfrm>
            <a:off x="2725738" y="4937125"/>
            <a:ext cx="20875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Gawa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ng mga </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Apostoles</a:t>
            </a:r>
          </a:p>
        </p:txBody>
      </p:sp>
      <p:sp>
        <p:nvSpPr>
          <p:cNvPr id="142356" name="Rectangle 22"/>
          <p:cNvSpPr>
            <a:spLocks noChangeArrowheads="1"/>
          </p:cNvSpPr>
          <p:nvPr/>
        </p:nvSpPr>
        <p:spPr bwMode="auto">
          <a:xfrm>
            <a:off x="5173663" y="4894263"/>
            <a:ext cx="17065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 mga </a:t>
            </a:r>
          </a:p>
          <a:p>
            <a:pPr algn="ctr">
              <a:lnSpc>
                <a:spcPct val="85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Sulat</a:t>
            </a:r>
          </a:p>
          <a:p>
            <a:pPr algn="ctr">
              <a:lnSpc>
                <a:spcPct val="50000"/>
              </a:lnSpc>
              <a:spcBef>
                <a:spcPts val="175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u="sng">
              <a:solidFill>
                <a:srgbClr val="A7FFA7"/>
              </a:solidFill>
              <a:latin typeface="Helvetica" charset="0"/>
            </a:endParaRPr>
          </a:p>
        </p:txBody>
      </p:sp>
      <p:grpSp>
        <p:nvGrpSpPr>
          <p:cNvPr id="142357" name="Group 40"/>
          <p:cNvGrpSpPr>
            <a:grpSpLocks/>
          </p:cNvGrpSpPr>
          <p:nvPr/>
        </p:nvGrpSpPr>
        <p:grpSpPr bwMode="auto">
          <a:xfrm>
            <a:off x="6711950" y="3094038"/>
            <a:ext cx="2638425" cy="3165475"/>
            <a:chOff x="4228" y="1949"/>
            <a:chExt cx="1662" cy="1994"/>
          </a:xfrm>
        </p:grpSpPr>
        <p:sp>
          <p:nvSpPr>
            <p:cNvPr id="142366" name="Rectangle 9"/>
            <p:cNvSpPr>
              <a:spLocks noChangeArrowheads="1"/>
            </p:cNvSpPr>
            <p:nvPr/>
          </p:nvSpPr>
          <p:spPr bwMode="auto">
            <a:xfrm>
              <a:off x="4529" y="2267"/>
              <a:ext cx="1180"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142367" name="Rectangle 19"/>
            <p:cNvSpPr>
              <a:spLocks noChangeArrowheads="1"/>
            </p:cNvSpPr>
            <p:nvPr/>
          </p:nvSpPr>
          <p:spPr bwMode="auto">
            <a:xfrm>
              <a:off x="4393" y="1949"/>
              <a:ext cx="129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a:t>
              </a:r>
            </a:p>
          </p:txBody>
        </p:sp>
        <p:sp>
          <p:nvSpPr>
            <p:cNvPr id="142368" name="Rectangle 23"/>
            <p:cNvSpPr>
              <a:spLocks noChangeArrowheads="1"/>
            </p:cNvSpPr>
            <p:nvPr/>
          </p:nvSpPr>
          <p:spPr bwMode="auto">
            <a:xfrm>
              <a:off x="4228" y="3148"/>
              <a:ext cx="1662"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grpSp>
      <p:grpSp>
        <p:nvGrpSpPr>
          <p:cNvPr id="142358" name="Group 10"/>
          <p:cNvGrpSpPr>
            <a:grpSpLocks/>
          </p:cNvGrpSpPr>
          <p:nvPr/>
        </p:nvGrpSpPr>
        <p:grpSpPr bwMode="auto">
          <a:xfrm>
            <a:off x="276225" y="4606925"/>
            <a:ext cx="9145588"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grpSp>
      <p:sp>
        <p:nvSpPr>
          <p:cNvPr id="72731" name="Text Box 27"/>
          <p:cNvSpPr txBox="1">
            <a:spLocks noChangeArrowheads="1"/>
          </p:cNvSpPr>
          <p:nvPr/>
        </p:nvSpPr>
        <p:spPr bwMode="auto">
          <a:xfrm>
            <a:off x="204788" y="6997700"/>
            <a:ext cx="6480175" cy="636588"/>
          </a:xfrm>
          <a:prstGeom prst="rect">
            <a:avLst/>
          </a:prstGeom>
          <a:solidFill>
            <a:srgbClr val="4618C6"/>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Comic Sans MS" charset="0"/>
              <a:buNone/>
              <a:defRPr/>
            </a:pPr>
            <a:r>
              <a:rPr lang="en-GB" sz="3200" b="1" smtClean="0">
                <a:solidFill>
                  <a:srgbClr val="FFFF00"/>
                </a:solidFill>
                <a:latin typeface="Comic Sans MS" charset="0"/>
              </a:rPr>
              <a:t>GABAY SA PAG-AARAL #27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p:val>
                                            <p:strVal val="#ppt_w"/>
                                          </p:val>
                                        </p:tav>
                                      </p:tavLst>
                                    </p:anim>
                                    <p:anim calcmode="lin" valueType="num">
                                      <p:cBhvr>
                                        <p:cTn id="15" dur="1000" fill="hold"/>
                                        <p:tgtEl>
                                          <p:spTgt spid="72731"/>
                                        </p:tgtEl>
                                        <p:attrNameLst>
                                          <p:attrName>ppt_h</p:attrName>
                                        </p:attrNameLst>
                                      </p:cBhvr>
                                      <p:tavLst>
                                        <p:tav tm="100000">
                                          <p:val>
                                            <p:fltVal val="0"/>
                                          </p:val>
                                        </p:tav>
                                        <p:tav>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5362" name="Group 2"/>
          <p:cNvGrpSpPr>
            <a:grpSpLocks/>
          </p:cNvGrpSpPr>
          <p:nvPr/>
        </p:nvGrpSpPr>
        <p:grpSpPr bwMode="auto">
          <a:xfrm>
            <a:off x="923925" y="1603375"/>
            <a:ext cx="4665663" cy="5754688"/>
            <a:chOff x="582" y="1010"/>
            <a:chExt cx="2939" cy="3625"/>
          </a:xfrm>
        </p:grpSpPr>
        <p:sp>
          <p:nvSpPr>
            <p:cNvPr id="9219"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153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 y="1073"/>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5363" name="Text Box 5"/>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364" name="Text Box 6"/>
          <p:cNvSpPr txBox="1">
            <a:spLocks noChangeArrowheads="1"/>
          </p:cNvSpPr>
          <p:nvPr/>
        </p:nvSpPr>
        <p:spPr bwMode="auto">
          <a:xfrm>
            <a:off x="5969000" y="1804988"/>
            <a:ext cx="34528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EBANGHELYO</a:t>
            </a:r>
          </a:p>
        </p:txBody>
      </p:sp>
      <p:sp>
        <p:nvSpPr>
          <p:cNvPr id="15365" name="Text Box 7"/>
          <p:cNvSpPr txBox="1">
            <a:spLocks noChangeArrowheads="1"/>
          </p:cNvSpPr>
          <p:nvPr/>
        </p:nvSpPr>
        <p:spPr bwMode="auto">
          <a:xfrm>
            <a:off x="6464300" y="3252788"/>
            <a:ext cx="25257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300"/>
              </a:spcBef>
              <a:buClr>
                <a:srgbClr val="FFEA18"/>
              </a:buClr>
              <a:buFont typeface="Helvetica" charset="0"/>
              <a:buNone/>
            </a:pPr>
            <a:r>
              <a:rPr lang="en-GB" sz="3600" b="1">
                <a:solidFill>
                  <a:srgbClr val="FFEA18"/>
                </a:solidFill>
                <a:latin typeface="Helvetica" charset="0"/>
              </a:rPr>
              <a:t>ANG MGA GAWA</a:t>
            </a:r>
          </a:p>
        </p:txBody>
      </p:sp>
      <p:sp>
        <p:nvSpPr>
          <p:cNvPr id="15366" name="Text Box 8"/>
          <p:cNvSpPr txBox="1">
            <a:spLocks noChangeArrowheads="1"/>
          </p:cNvSpPr>
          <p:nvPr/>
        </p:nvSpPr>
        <p:spPr bwMode="auto">
          <a:xfrm>
            <a:off x="6032500" y="4783138"/>
            <a:ext cx="3035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SULAT</a:t>
            </a:r>
          </a:p>
        </p:txBody>
      </p:sp>
      <p:sp>
        <p:nvSpPr>
          <p:cNvPr id="15367" name="Text Box 9"/>
          <p:cNvSpPr txBox="1">
            <a:spLocks noChangeArrowheads="1"/>
          </p:cNvSpPr>
          <p:nvPr/>
        </p:nvSpPr>
        <p:spPr bwMode="auto">
          <a:xfrm>
            <a:off x="5867400" y="6149975"/>
            <a:ext cx="3378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2300"/>
              </a:spcBef>
              <a:buClr>
                <a:srgbClr val="FFEA18"/>
              </a:buClr>
              <a:buFont typeface="Helvetica" charset="0"/>
              <a:buNone/>
            </a:pPr>
            <a:r>
              <a:rPr lang="en-GB" sz="3600" b="1">
                <a:solidFill>
                  <a:srgbClr val="FFEA18"/>
                </a:solidFill>
                <a:latin typeface="Helvetica" charset="0"/>
              </a:rPr>
              <a:t>ANG</a:t>
            </a:r>
          </a:p>
          <a:p>
            <a:pPr algn="ctr">
              <a:lnSpc>
                <a:spcPct val="65000"/>
              </a:lnSpc>
              <a:spcBef>
                <a:spcPts val="2300"/>
              </a:spcBef>
              <a:buClr>
                <a:srgbClr val="FFEA18"/>
              </a:buClr>
              <a:buFont typeface="Helvetica" charset="0"/>
              <a:buNone/>
            </a:pPr>
            <a:r>
              <a:rPr lang="en-GB" sz="3600" b="1">
                <a:solidFill>
                  <a:srgbClr val="FFEA18"/>
                </a:solidFill>
                <a:latin typeface="Helvetica" charset="0"/>
              </a:rPr>
              <a:t>PAHAYAG</a:t>
            </a:r>
          </a:p>
        </p:txBody>
      </p:sp>
      <p:sp>
        <p:nvSpPr>
          <p:cNvPr id="15368" name="Text Box 10"/>
          <p:cNvSpPr txBox="1">
            <a:spLocks noChangeArrowheads="1"/>
          </p:cNvSpPr>
          <p:nvPr/>
        </p:nvSpPr>
        <p:spPr bwMode="auto">
          <a:xfrm>
            <a:off x="9197975" y="74104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07</a:t>
            </a:r>
          </a:p>
        </p:txBody>
      </p:sp>
      <p:grpSp>
        <p:nvGrpSpPr>
          <p:cNvPr id="3" name="Group 11"/>
          <p:cNvGrpSpPr>
            <a:grpSpLocks/>
          </p:cNvGrpSpPr>
          <p:nvPr/>
        </p:nvGrpSpPr>
        <p:grpSpPr bwMode="auto">
          <a:xfrm>
            <a:off x="3092450" y="2774950"/>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5370"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215900" y="1941513"/>
            <a:ext cx="6037263"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3731" name="Text Box 3"/>
          <p:cNvSpPr txBox="1">
            <a:spLocks noChangeArrowheads="1"/>
          </p:cNvSpPr>
          <p:nvPr/>
        </p:nvSpPr>
        <p:spPr bwMode="auto">
          <a:xfrm>
            <a:off x="492125" y="2014538"/>
            <a:ext cx="54006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 sa Anim na Mahahalagang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Pangyayari…</a:t>
            </a:r>
          </a:p>
        </p:txBody>
      </p:sp>
      <p:sp>
        <p:nvSpPr>
          <p:cNvPr id="144388" name="Rectangle 4"/>
          <p:cNvSpPr>
            <a:spLocks noChangeArrowheads="1"/>
          </p:cNvSpPr>
          <p:nvPr/>
        </p:nvSpPr>
        <p:spPr bwMode="auto">
          <a:xfrm>
            <a:off x="1147763" y="1438275"/>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44389"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4" name="Rectangle 6"/>
          <p:cNvSpPr>
            <a:spLocks noChangeArrowheads="1"/>
          </p:cNvSpPr>
          <p:nvPr/>
        </p:nvSpPr>
        <p:spPr bwMode="auto">
          <a:xfrm>
            <a:off x="203200" y="3094038"/>
            <a:ext cx="61214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MGA SULAT SA PITONG IGLESYA</a:t>
            </a: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FFEA18"/>
              </a:solidFill>
              <a:latin typeface="Helvetica" charset="0"/>
            </a:endParaRP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TATAK NG PAGHUHUKOM</a:t>
            </a: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FFEA18"/>
              </a:solidFill>
              <a:latin typeface="Helvetica" charset="0"/>
            </a:endParaRP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TRUMPETA NG PAGHUHUKOM</a:t>
            </a: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FFEA18"/>
              </a:solidFill>
              <a:latin typeface="Helvetica" charset="0"/>
            </a:endParaRP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MANGKOK NG PAGHUHUKOM</a:t>
            </a: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FFEA18"/>
              </a:solidFill>
              <a:latin typeface="Helvetica" charset="0"/>
            </a:endParaRP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IGLESYANG TUMALIKOD SA DIOS</a:t>
            </a: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FFEA18"/>
              </a:solidFill>
              <a:latin typeface="Helvetica" charset="0"/>
            </a:endParaRPr>
          </a:p>
          <a:p>
            <a:pPr algn="ctr">
              <a:lnSpc>
                <a:spcPct val="90000"/>
              </a:lnSpc>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ANG PAGBABALIK NI HESU-KRISTO</a:t>
            </a: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pic>
        <p:nvPicPr>
          <p:cNvPr id="14439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785813"/>
            <a:ext cx="3400425" cy="2379662"/>
          </a:xfrm>
          <a:prstGeom prst="rect">
            <a:avLst/>
          </a:prstGeom>
          <a:noFill/>
          <a:ln w="57240">
            <a:solidFill>
              <a:srgbClr val="2F8B20"/>
            </a:solidFill>
            <a:miter lim="800000"/>
            <a:headEnd/>
            <a:tailEnd/>
          </a:ln>
          <a:extLst>
            <a:ext uri="{909E8E84-426E-40dd-AFC4-6F175D3DCCD1}">
              <a14:hiddenFill xmlns:a14="http://schemas.microsoft.com/office/drawing/2010/main">
                <a:solidFill>
                  <a:srgbClr val="FFFFFF"/>
                </a:solidFill>
              </a14:hiddenFill>
            </a:ext>
          </a:extLst>
        </p:spPr>
      </p:pic>
      <p:sp>
        <p:nvSpPr>
          <p:cNvPr id="73743" name="Text Box 15"/>
          <p:cNvSpPr txBox="1">
            <a:spLocks noChangeArrowheads="1"/>
          </p:cNvSpPr>
          <p:nvPr/>
        </p:nvSpPr>
        <p:spPr bwMode="auto">
          <a:xfrm>
            <a:off x="6465888" y="1438275"/>
            <a:ext cx="3459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Isinulat sa Isla ng Patmos humigit kumulang sa taong A.D. 95.</a:t>
            </a:r>
          </a:p>
        </p:txBody>
      </p:sp>
      <p:sp>
        <p:nvSpPr>
          <p:cNvPr id="144396"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4397"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4398"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44399"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44400" name="Group 22"/>
          <p:cNvGrpSpPr>
            <a:grpSpLocks/>
          </p:cNvGrpSpPr>
          <p:nvPr/>
        </p:nvGrpSpPr>
        <p:grpSpPr bwMode="auto">
          <a:xfrm>
            <a:off x="6684963" y="3241675"/>
            <a:ext cx="2638425" cy="3165475"/>
            <a:chOff x="4228" y="1949"/>
            <a:chExt cx="1662" cy="1994"/>
          </a:xfrm>
        </p:grpSpPr>
        <p:sp>
          <p:nvSpPr>
            <p:cNvPr id="144401" name="Rectangle 9"/>
            <p:cNvSpPr>
              <a:spLocks noChangeArrowheads="1"/>
            </p:cNvSpPr>
            <p:nvPr/>
          </p:nvSpPr>
          <p:spPr bwMode="auto">
            <a:xfrm>
              <a:off x="4529" y="2267"/>
              <a:ext cx="1180"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144402" name="Rectangle 19"/>
            <p:cNvSpPr>
              <a:spLocks noChangeArrowheads="1"/>
            </p:cNvSpPr>
            <p:nvPr/>
          </p:nvSpPr>
          <p:spPr bwMode="auto">
            <a:xfrm>
              <a:off x="4393" y="1949"/>
              <a:ext cx="129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a:t>
              </a:r>
            </a:p>
          </p:txBody>
        </p:sp>
        <p:sp>
          <p:nvSpPr>
            <p:cNvPr id="144403" name="Rectangle 23"/>
            <p:cNvSpPr>
              <a:spLocks noChangeArrowheads="1"/>
            </p:cNvSpPr>
            <p:nvPr/>
          </p:nvSpPr>
          <p:spPr bwMode="auto">
            <a:xfrm>
              <a:off x="4228" y="3148"/>
              <a:ext cx="1662"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73743"/>
                                        </p:tgtEl>
                                        <p:attrNameLst>
                                          <p:attrName>style.visibility</p:attrName>
                                        </p:attrNameLst>
                                      </p:cBhvr>
                                      <p:to>
                                        <p:strVal val="visible"/>
                                      </p:to>
                                    </p:set>
                                    <p:animEffect transition="in" filter="fade">
                                      <p:cBhvr>
                                        <p:cTn id="7" dur="1000"/>
                                        <p:tgtEl>
                                          <p:spTgt spid="73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3731"/>
                                        </p:tgtEl>
                                        <p:attrNameLst>
                                          <p:attrName>style.visibility</p:attrName>
                                        </p:attrNameLst>
                                      </p:cBhvr>
                                      <p:to>
                                        <p:strVal val="visible"/>
                                      </p:to>
                                    </p:set>
                                    <p:anim calcmode="lin" valueType="num">
                                      <p:cBhvr>
                                        <p:cTn id="12" dur="1000" fill="hold"/>
                                        <p:tgtEl>
                                          <p:spTgt spid="73731"/>
                                        </p:tgtEl>
                                        <p:attrNameLst>
                                          <p:attrName>ppt_x</p:attrName>
                                        </p:attrNameLst>
                                      </p:cBhvr>
                                      <p:tavLst>
                                        <p:tav tm="0">
                                          <p:val>
                                            <p:strVal val="#ppt_x-.2"/>
                                          </p:val>
                                        </p:tav>
                                        <p:tav tm="100000">
                                          <p:val>
                                            <p:strVal val="#ppt_x"/>
                                          </p:val>
                                        </p:tav>
                                      </p:tavLst>
                                    </p:anim>
                                    <p:anim calcmode="lin" valueType="num">
                                      <p:cBhvr>
                                        <p:cTn id="13" dur="1000" fill="hold"/>
                                        <p:tgtEl>
                                          <p:spTgt spid="7373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37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73734">
                                            <p:txEl>
                                              <p:pRg st="0" end="0"/>
                                            </p:txEl>
                                          </p:spTgt>
                                        </p:tgtEl>
                                        <p:attrNameLst>
                                          <p:attrName>style.visibility</p:attrName>
                                        </p:attrNameLst>
                                      </p:cBhvr>
                                      <p:to>
                                        <p:strVal val="visible"/>
                                      </p:to>
                                    </p:set>
                                    <p:animEffect transition="in" filter="box(out)">
                                      <p:cBhvr>
                                        <p:cTn id="19" dur="500"/>
                                        <p:tgtEl>
                                          <p:spTgt spid="73734">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73734">
                                            <p:txEl>
                                              <p:pRg st="2" end="2"/>
                                            </p:txEl>
                                          </p:spTgt>
                                        </p:tgtEl>
                                        <p:attrNameLst>
                                          <p:attrName>style.visibility</p:attrName>
                                        </p:attrNameLst>
                                      </p:cBhvr>
                                      <p:to>
                                        <p:strVal val="visible"/>
                                      </p:to>
                                    </p:set>
                                    <p:animEffect transition="in" filter="box(out)">
                                      <p:cBhvr>
                                        <p:cTn id="24" dur="500"/>
                                        <p:tgtEl>
                                          <p:spTgt spid="73734">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nodeType="clickEffect">
                                  <p:stCondLst>
                                    <p:cond delay="0"/>
                                  </p:stCondLst>
                                  <p:childTnLst>
                                    <p:set>
                                      <p:cBhvr>
                                        <p:cTn id="28" dur="1" fill="hold">
                                          <p:stCondLst>
                                            <p:cond delay="0"/>
                                          </p:stCondLst>
                                        </p:cTn>
                                        <p:tgtEl>
                                          <p:spTgt spid="73734">
                                            <p:txEl>
                                              <p:pRg st="4" end="4"/>
                                            </p:txEl>
                                          </p:spTgt>
                                        </p:tgtEl>
                                        <p:attrNameLst>
                                          <p:attrName>style.visibility</p:attrName>
                                        </p:attrNameLst>
                                      </p:cBhvr>
                                      <p:to>
                                        <p:strVal val="visible"/>
                                      </p:to>
                                    </p:set>
                                    <p:animEffect transition="in" filter="box(out)">
                                      <p:cBhvr>
                                        <p:cTn id="29" dur="500"/>
                                        <p:tgtEl>
                                          <p:spTgt spid="73734">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nodeType="clickEffect">
                                  <p:stCondLst>
                                    <p:cond delay="0"/>
                                  </p:stCondLst>
                                  <p:childTnLst>
                                    <p:set>
                                      <p:cBhvr>
                                        <p:cTn id="33" dur="1" fill="hold">
                                          <p:stCondLst>
                                            <p:cond delay="0"/>
                                          </p:stCondLst>
                                        </p:cTn>
                                        <p:tgtEl>
                                          <p:spTgt spid="73734">
                                            <p:txEl>
                                              <p:pRg st="6" end="6"/>
                                            </p:txEl>
                                          </p:spTgt>
                                        </p:tgtEl>
                                        <p:attrNameLst>
                                          <p:attrName>style.visibility</p:attrName>
                                        </p:attrNameLst>
                                      </p:cBhvr>
                                      <p:to>
                                        <p:strVal val="visible"/>
                                      </p:to>
                                    </p:set>
                                    <p:animEffect transition="in" filter="box(out)">
                                      <p:cBhvr>
                                        <p:cTn id="34" dur="500"/>
                                        <p:tgtEl>
                                          <p:spTgt spid="73734">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73734">
                                            <p:txEl>
                                              <p:pRg st="8" end="8"/>
                                            </p:txEl>
                                          </p:spTgt>
                                        </p:tgtEl>
                                        <p:attrNameLst>
                                          <p:attrName>style.visibility</p:attrName>
                                        </p:attrNameLst>
                                      </p:cBhvr>
                                      <p:to>
                                        <p:strVal val="visible"/>
                                      </p:to>
                                    </p:set>
                                    <p:animEffect transition="in" filter="box(out)">
                                      <p:cBhvr>
                                        <p:cTn id="39" dur="500"/>
                                        <p:tgtEl>
                                          <p:spTgt spid="73734">
                                            <p:txEl>
                                              <p:pRg st="8" end="8"/>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nodeType="clickEffect">
                                  <p:stCondLst>
                                    <p:cond delay="0"/>
                                  </p:stCondLst>
                                  <p:childTnLst>
                                    <p:set>
                                      <p:cBhvr>
                                        <p:cTn id="43" dur="1" fill="hold">
                                          <p:stCondLst>
                                            <p:cond delay="0"/>
                                          </p:stCondLst>
                                        </p:cTn>
                                        <p:tgtEl>
                                          <p:spTgt spid="73734">
                                            <p:txEl>
                                              <p:pRg st="10" end="10"/>
                                            </p:txEl>
                                          </p:spTgt>
                                        </p:tgtEl>
                                        <p:attrNameLst>
                                          <p:attrName>style.visibility</p:attrName>
                                        </p:attrNameLst>
                                      </p:cBhvr>
                                      <p:to>
                                        <p:strVal val="visible"/>
                                      </p:to>
                                    </p:set>
                                    <p:animEffect transition="in" filter="box(out)">
                                      <p:cBhvr>
                                        <p:cTn id="44"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34"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35"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36"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46437"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46438"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pic>
        <p:nvPicPr>
          <p:cNvPr id="146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6440"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46441"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42"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464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6444"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45"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74766"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alpha val="74998"/>
              </a:srgbClr>
            </a:outerShdw>
          </a:effectLst>
        </p:spPr>
      </p:pic>
      <p:pic>
        <p:nvPicPr>
          <p:cNvPr id="146447"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4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4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5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5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6452" name="Text Box 20"/>
          <p:cNvSpPr txBox="1">
            <a:spLocks noChangeArrowheads="1"/>
          </p:cNvSpPr>
          <p:nvPr/>
        </p:nvSpPr>
        <p:spPr bwMode="auto">
          <a:xfrm>
            <a:off x="133350" y="120650"/>
            <a:ext cx="34067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FFFF"/>
              </a:buClr>
              <a:buFont typeface="Arial" charset="0"/>
              <a:buNone/>
            </a:pPr>
            <a:r>
              <a:rPr lang="en-GB" sz="2700" b="1">
                <a:solidFill>
                  <a:srgbClr val="FFFFFF"/>
                </a:solidFill>
                <a:latin typeface="Arial" charset="0"/>
              </a:rPr>
              <a:t>A FABRIC OF THE BIBLE</a:t>
            </a:r>
            <a:r>
              <a:rPr lang="ja-JP" altLang="en-GB" sz="2700" b="1">
                <a:solidFill>
                  <a:srgbClr val="FFFFFF"/>
                </a:solidFill>
                <a:latin typeface="Arial" charset="0"/>
              </a:rPr>
              <a:t>’</a:t>
            </a:r>
            <a:r>
              <a:rPr lang="en-GB" altLang="ja-JP" sz="2700" b="1">
                <a:solidFill>
                  <a:srgbClr val="FFFFFF"/>
                </a:solidFill>
                <a:latin typeface="Arial" charset="0"/>
              </a:rPr>
              <a:t>S CHRONOLOGY </a:t>
            </a:r>
            <a:endParaRPr lang="en-GB" sz="2700" b="1">
              <a:solidFill>
                <a:srgbClr val="FFFFFF"/>
              </a:solidFill>
              <a:latin typeface="Arial" charset="0"/>
            </a:endParaRPr>
          </a:p>
        </p:txBody>
      </p:sp>
      <p:grpSp>
        <p:nvGrpSpPr>
          <p:cNvPr id="146453" name="Group 21"/>
          <p:cNvGrpSpPr>
            <a:grpSpLocks/>
          </p:cNvGrpSpPr>
          <p:nvPr/>
        </p:nvGrpSpPr>
        <p:grpSpPr bwMode="auto">
          <a:xfrm>
            <a:off x="2308225" y="2933700"/>
            <a:ext cx="7143750" cy="1062038"/>
            <a:chOff x="1454" y="1848"/>
            <a:chExt cx="4500" cy="669"/>
          </a:xfrm>
        </p:grpSpPr>
        <p:pic>
          <p:nvPicPr>
            <p:cNvPr id="74774"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75"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76"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74777"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78"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79"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46454" name="Group 28"/>
          <p:cNvGrpSpPr>
            <a:grpSpLocks/>
          </p:cNvGrpSpPr>
          <p:nvPr/>
        </p:nvGrpSpPr>
        <p:grpSpPr bwMode="auto">
          <a:xfrm>
            <a:off x="3121025" y="4089400"/>
            <a:ext cx="6229350" cy="758825"/>
            <a:chOff x="1966" y="2576"/>
            <a:chExt cx="3924" cy="478"/>
          </a:xfrm>
        </p:grpSpPr>
        <p:pic>
          <p:nvPicPr>
            <p:cNvPr id="74781"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2"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3"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4"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46455" name="Group 33"/>
          <p:cNvGrpSpPr>
            <a:grpSpLocks/>
          </p:cNvGrpSpPr>
          <p:nvPr/>
        </p:nvGrpSpPr>
        <p:grpSpPr bwMode="auto">
          <a:xfrm>
            <a:off x="4335463" y="4962525"/>
            <a:ext cx="5140325" cy="688975"/>
            <a:chOff x="2731" y="3126"/>
            <a:chExt cx="3238" cy="434"/>
          </a:xfrm>
        </p:grpSpPr>
        <p:pic>
          <p:nvPicPr>
            <p:cNvPr id="74786"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7"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8"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74789"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000000">
                  <a:alpha val="74998"/>
                </a:srgbClr>
              </a:outerShdw>
            </a:effectLst>
          </p:spPr>
        </p:pic>
      </p:grpSp>
      <p:pic>
        <p:nvPicPr>
          <p:cNvPr id="146456"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46457" name="Group 39"/>
          <p:cNvGrpSpPr>
            <a:grpSpLocks/>
          </p:cNvGrpSpPr>
          <p:nvPr/>
        </p:nvGrpSpPr>
        <p:grpSpPr bwMode="auto">
          <a:xfrm>
            <a:off x="4214813" y="5811838"/>
            <a:ext cx="5165725" cy="703262"/>
            <a:chOff x="2655" y="3661"/>
            <a:chExt cx="3254" cy="443"/>
          </a:xfrm>
        </p:grpSpPr>
        <p:pic>
          <p:nvPicPr>
            <p:cNvPr id="74792"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93"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94"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74795"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000000">
                  <a:alpha val="74998"/>
                </a:srgbClr>
              </a:outerShdw>
            </a:effectLst>
          </p:spPr>
        </p:pic>
        <p:sp>
          <p:nvSpPr>
            <p:cNvPr id="146541"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pic>
        <p:nvPicPr>
          <p:cNvPr id="146458"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59"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60"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61"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62"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63" name="Picture 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6464" name="Text Box 51"/>
          <p:cNvSpPr txBox="1">
            <a:spLocks noChangeArrowheads="1"/>
          </p:cNvSpPr>
          <p:nvPr/>
        </p:nvSpPr>
        <p:spPr bwMode="auto">
          <a:xfrm>
            <a:off x="3355975" y="4157663"/>
            <a:ext cx="35575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100000"/>
              </a:lnSpc>
              <a:spcBef>
                <a:spcPts val="1688"/>
              </a:spcBef>
              <a:buClr>
                <a:srgbClr val="00AE00"/>
              </a:buClr>
              <a:buFont typeface="Arial Black" charset="0"/>
              <a:buNone/>
            </a:pPr>
            <a:r>
              <a:rPr lang="en-GB" sz="2700">
                <a:solidFill>
                  <a:srgbClr val="00AE00"/>
                </a:solidFill>
                <a:latin typeface="Arial Black" charset="0"/>
              </a:rPr>
              <a:t>LAND COVENANT</a:t>
            </a:r>
          </a:p>
        </p:txBody>
      </p:sp>
      <p:sp>
        <p:nvSpPr>
          <p:cNvPr id="146465" name="Text Box 52"/>
          <p:cNvSpPr txBox="1">
            <a:spLocks noChangeArrowheads="1"/>
          </p:cNvSpPr>
          <p:nvPr/>
        </p:nvSpPr>
        <p:spPr bwMode="auto">
          <a:xfrm>
            <a:off x="2524125" y="3041650"/>
            <a:ext cx="69373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618FFD"/>
              </a:buClr>
              <a:buFont typeface="Arial Black" charset="0"/>
              <a:buNone/>
            </a:pPr>
            <a:r>
              <a:rPr lang="en-GB" sz="3600">
                <a:solidFill>
                  <a:srgbClr val="618FFD"/>
                </a:solidFill>
                <a:latin typeface="Arial Black" charset="0"/>
              </a:rPr>
              <a:t>ABRAHAMIC COVENANT</a:t>
            </a:r>
          </a:p>
        </p:txBody>
      </p:sp>
      <p:sp>
        <p:nvSpPr>
          <p:cNvPr id="146466" name="Text Box 53"/>
          <p:cNvSpPr txBox="1">
            <a:spLocks noChangeArrowheads="1"/>
          </p:cNvSpPr>
          <p:nvPr/>
        </p:nvSpPr>
        <p:spPr bwMode="auto">
          <a:xfrm>
            <a:off x="4214813" y="5848350"/>
            <a:ext cx="4129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NEW COVENANT</a:t>
            </a:r>
          </a:p>
        </p:txBody>
      </p:sp>
      <p:sp>
        <p:nvSpPr>
          <p:cNvPr id="146467" name="Text Box 54"/>
          <p:cNvSpPr txBox="1">
            <a:spLocks noChangeArrowheads="1"/>
          </p:cNvSpPr>
          <p:nvPr/>
        </p:nvSpPr>
        <p:spPr bwMode="auto">
          <a:xfrm>
            <a:off x="4189413" y="4979988"/>
            <a:ext cx="4864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DAVIDIC COVENANT</a:t>
            </a:r>
          </a:p>
        </p:txBody>
      </p:sp>
      <p:sp>
        <p:nvSpPr>
          <p:cNvPr id="146468" name="Rectangle 55"/>
          <p:cNvSpPr>
            <a:spLocks noChangeArrowheads="1"/>
          </p:cNvSpPr>
          <p:nvPr/>
        </p:nvSpPr>
        <p:spPr bwMode="auto">
          <a:xfrm rot="-3660000">
            <a:off x="5769769" y="1548607"/>
            <a:ext cx="18367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MARRIAGE SUPPER OF </a:t>
            </a:r>
          </a:p>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THE LAMB</a:t>
            </a:r>
          </a:p>
        </p:txBody>
      </p:sp>
      <p:sp>
        <p:nvSpPr>
          <p:cNvPr id="146469" name="Rectangle 56"/>
          <p:cNvSpPr>
            <a:spLocks noChangeArrowheads="1"/>
          </p:cNvSpPr>
          <p:nvPr/>
        </p:nvSpPr>
        <p:spPr bwMode="auto">
          <a:xfrm rot="-3660000">
            <a:off x="6230144" y="1689894"/>
            <a:ext cx="16684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11B0C5"/>
                </a:solidFill>
                <a:latin typeface="Arial" charset="0"/>
              </a:rPr>
              <a:t>THE SECOND COMING</a:t>
            </a:r>
          </a:p>
        </p:txBody>
      </p:sp>
      <p:sp>
        <p:nvSpPr>
          <p:cNvPr id="146470" name="Rectangle 57"/>
          <p:cNvSpPr>
            <a:spLocks noChangeArrowheads="1"/>
          </p:cNvSpPr>
          <p:nvPr/>
        </p:nvSpPr>
        <p:spPr bwMode="auto">
          <a:xfrm rot="-3660000">
            <a:off x="6510338" y="1452563"/>
            <a:ext cx="21082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8F220"/>
                </a:solidFill>
                <a:latin typeface="Arial" charset="0"/>
              </a:rPr>
              <a:t>EARTHLY REIGN OF CHRIST</a:t>
            </a:r>
          </a:p>
        </p:txBody>
      </p:sp>
      <p:sp>
        <p:nvSpPr>
          <p:cNvPr id="146471" name="Rectangle 58"/>
          <p:cNvSpPr>
            <a:spLocks noChangeArrowheads="1"/>
          </p:cNvSpPr>
          <p:nvPr/>
        </p:nvSpPr>
        <p:spPr bwMode="auto">
          <a:xfrm rot="-3660000">
            <a:off x="7001668" y="1520032"/>
            <a:ext cx="17954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GREAT WHITE THRONE </a:t>
            </a:r>
          </a:p>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          JUDGMENT</a:t>
            </a:r>
          </a:p>
        </p:txBody>
      </p:sp>
      <p:sp>
        <p:nvSpPr>
          <p:cNvPr id="146472" name="Rectangle 59"/>
          <p:cNvSpPr>
            <a:spLocks noChangeArrowheads="1"/>
          </p:cNvSpPr>
          <p:nvPr/>
        </p:nvSpPr>
        <p:spPr bwMode="auto">
          <a:xfrm rot="-3660000">
            <a:off x="7322344" y="1451769"/>
            <a:ext cx="203993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87B57"/>
                </a:solidFill>
                <a:latin typeface="Arial" charset="0"/>
              </a:rPr>
              <a:t>NEW HEAVEN, NEW EARTH</a:t>
            </a:r>
          </a:p>
        </p:txBody>
      </p:sp>
      <p:grpSp>
        <p:nvGrpSpPr>
          <p:cNvPr id="146473" name="Group 60"/>
          <p:cNvGrpSpPr>
            <a:grpSpLocks/>
          </p:cNvGrpSpPr>
          <p:nvPr/>
        </p:nvGrpSpPr>
        <p:grpSpPr bwMode="auto">
          <a:xfrm>
            <a:off x="2111375" y="2506663"/>
            <a:ext cx="5861050" cy="4468812"/>
            <a:chOff x="1330" y="1579"/>
            <a:chExt cx="3692" cy="2815"/>
          </a:xfrm>
        </p:grpSpPr>
        <p:grpSp>
          <p:nvGrpSpPr>
            <p:cNvPr id="146505" name="Group 61"/>
            <p:cNvGrpSpPr>
              <a:grpSpLocks/>
            </p:cNvGrpSpPr>
            <p:nvPr/>
          </p:nvGrpSpPr>
          <p:grpSpPr bwMode="auto">
            <a:xfrm>
              <a:off x="1330" y="1579"/>
              <a:ext cx="3674" cy="169"/>
              <a:chOff x="1330" y="1579"/>
              <a:chExt cx="3674" cy="169"/>
            </a:xfrm>
          </p:grpSpPr>
          <p:sp>
            <p:nvSpPr>
              <p:cNvPr id="74814"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15"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16"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17"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18"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19"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20"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21"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22"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23"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24"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25"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26"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27"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28"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146506" name="Group 77"/>
            <p:cNvGrpSpPr>
              <a:grpSpLocks/>
            </p:cNvGrpSpPr>
            <p:nvPr/>
          </p:nvGrpSpPr>
          <p:grpSpPr bwMode="auto">
            <a:xfrm>
              <a:off x="1349" y="4246"/>
              <a:ext cx="3674" cy="148"/>
              <a:chOff x="1349" y="4246"/>
              <a:chExt cx="3674" cy="148"/>
            </a:xfrm>
          </p:grpSpPr>
          <p:sp>
            <p:nvSpPr>
              <p:cNvPr id="74830"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1"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2"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3"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4"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5"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6"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7"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8"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39"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40"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41"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42"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43"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74844"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sp>
        <p:nvSpPr>
          <p:cNvPr id="146474" name="Text Box 93"/>
          <p:cNvSpPr txBox="1">
            <a:spLocks noChangeArrowheads="1"/>
          </p:cNvSpPr>
          <p:nvPr/>
        </p:nvSpPr>
        <p:spPr bwMode="auto">
          <a:xfrm>
            <a:off x="5219700" y="1811338"/>
            <a:ext cx="8747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rPr>
              <a:t>J</a:t>
            </a:r>
          </a:p>
        </p:txBody>
      </p:sp>
      <p:sp>
        <p:nvSpPr>
          <p:cNvPr id="146475" name="Rectangle 94"/>
          <p:cNvSpPr>
            <a:spLocks noChangeArrowheads="1"/>
          </p:cNvSpPr>
          <p:nvPr/>
        </p:nvSpPr>
        <p:spPr bwMode="auto">
          <a:xfrm>
            <a:off x="2522538" y="1536700"/>
            <a:ext cx="14906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4P</a:t>
            </a:r>
          </a:p>
        </p:txBody>
      </p:sp>
      <p:sp>
        <p:nvSpPr>
          <p:cNvPr id="146476" name="Rectangle 95"/>
          <p:cNvSpPr>
            <a:spLocks noChangeArrowheads="1"/>
          </p:cNvSpPr>
          <p:nvPr/>
        </p:nvSpPr>
        <p:spPr bwMode="auto">
          <a:xfrm>
            <a:off x="3763963" y="1520825"/>
            <a:ext cx="16859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 3S</a:t>
            </a:r>
          </a:p>
        </p:txBody>
      </p:sp>
      <p:grpSp>
        <p:nvGrpSpPr>
          <p:cNvPr id="146477" name="Group 96"/>
          <p:cNvGrpSpPr>
            <a:grpSpLocks/>
          </p:cNvGrpSpPr>
          <p:nvPr/>
        </p:nvGrpSpPr>
        <p:grpSpPr bwMode="auto">
          <a:xfrm>
            <a:off x="1658938" y="2114550"/>
            <a:ext cx="4057650" cy="854075"/>
            <a:chOff x="1045" y="1332"/>
            <a:chExt cx="2556" cy="538"/>
          </a:xfrm>
        </p:grpSpPr>
        <p:grpSp>
          <p:nvGrpSpPr>
            <p:cNvPr id="146495" name="Group 97"/>
            <p:cNvGrpSpPr>
              <a:grpSpLocks/>
            </p:cNvGrpSpPr>
            <p:nvPr/>
          </p:nvGrpSpPr>
          <p:grpSpPr bwMode="auto">
            <a:xfrm>
              <a:off x="1045" y="1332"/>
              <a:ext cx="2293" cy="538"/>
              <a:chOff x="1045" y="1332"/>
              <a:chExt cx="2293" cy="538"/>
            </a:xfrm>
          </p:grpSpPr>
          <p:sp>
            <p:nvSpPr>
              <p:cNvPr id="146497" name="Rectangle 98"/>
              <p:cNvSpPr>
                <a:spLocks noChangeArrowheads="1"/>
              </p:cNvSpPr>
              <p:nvPr/>
            </p:nvSpPr>
            <p:spPr bwMode="auto">
              <a:xfrm>
                <a:off x="1045"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09F32"/>
                    </a:solidFill>
                  </a:rPr>
                  <a:t>C</a:t>
                </a:r>
              </a:p>
            </p:txBody>
          </p:sp>
          <p:sp>
            <p:nvSpPr>
              <p:cNvPr id="146498" name="Rectangle 99"/>
              <p:cNvSpPr>
                <a:spLocks noChangeArrowheads="1"/>
              </p:cNvSpPr>
              <p:nvPr/>
            </p:nvSpPr>
            <p:spPr bwMode="auto">
              <a:xfrm>
                <a:off x="1296"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A</a:t>
                </a:r>
              </a:p>
            </p:txBody>
          </p:sp>
          <p:sp>
            <p:nvSpPr>
              <p:cNvPr id="146499" name="Rectangle 100"/>
              <p:cNvSpPr>
                <a:spLocks noChangeArrowheads="1"/>
              </p:cNvSpPr>
              <p:nvPr/>
            </p:nvSpPr>
            <p:spPr bwMode="auto">
              <a:xfrm>
                <a:off x="1558" y="1339"/>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46500" name="Rectangle 101"/>
              <p:cNvSpPr>
                <a:spLocks noChangeArrowheads="1"/>
              </p:cNvSpPr>
              <p:nvPr/>
            </p:nvSpPr>
            <p:spPr bwMode="auto">
              <a:xfrm>
                <a:off x="1809"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M</a:t>
                </a:r>
              </a:p>
            </p:txBody>
          </p:sp>
          <p:sp>
            <p:nvSpPr>
              <p:cNvPr id="146501" name="Rectangle 102"/>
              <p:cNvSpPr>
                <a:spLocks noChangeArrowheads="1"/>
              </p:cNvSpPr>
              <p:nvPr/>
            </p:nvSpPr>
            <p:spPr bwMode="auto">
              <a:xfrm>
                <a:off x="2054" y="1332"/>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46502" name="Rectangle 103"/>
              <p:cNvSpPr>
                <a:spLocks noChangeArrowheads="1"/>
              </p:cNvSpPr>
              <p:nvPr/>
            </p:nvSpPr>
            <p:spPr bwMode="auto">
              <a:xfrm>
                <a:off x="2318" y="1341"/>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A</a:t>
                </a:r>
              </a:p>
            </p:txBody>
          </p:sp>
          <p:sp>
            <p:nvSpPr>
              <p:cNvPr id="146503" name="Rectangle 104"/>
              <p:cNvSpPr>
                <a:spLocks noChangeArrowheads="1"/>
              </p:cNvSpPr>
              <p:nvPr/>
            </p:nvSpPr>
            <p:spPr bwMode="auto">
              <a:xfrm>
                <a:off x="2558" y="1341"/>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R</a:t>
                </a:r>
              </a:p>
            </p:txBody>
          </p:sp>
          <p:sp>
            <p:nvSpPr>
              <p:cNvPr id="146504" name="Rectangle 105"/>
              <p:cNvSpPr>
                <a:spLocks noChangeArrowheads="1"/>
              </p:cNvSpPr>
              <p:nvPr/>
            </p:nvSpPr>
            <p:spPr bwMode="auto">
              <a:xfrm>
                <a:off x="2812" y="1350"/>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C</a:t>
                </a:r>
              </a:p>
            </p:txBody>
          </p:sp>
        </p:grpSp>
        <p:sp>
          <p:nvSpPr>
            <p:cNvPr id="146496" name="Rectangle 106"/>
            <p:cNvSpPr>
              <a:spLocks noChangeArrowheads="1"/>
            </p:cNvSpPr>
            <p:nvPr/>
          </p:nvSpPr>
          <p:spPr bwMode="auto">
            <a:xfrm>
              <a:off x="3075" y="1342"/>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11B0C5"/>
                  </a:solidFill>
                </a:rPr>
                <a:t>S</a:t>
              </a:r>
            </a:p>
          </p:txBody>
        </p:sp>
      </p:grpSp>
      <p:grpSp>
        <p:nvGrpSpPr>
          <p:cNvPr id="146478" name="Group 107"/>
          <p:cNvGrpSpPr>
            <a:grpSpLocks/>
          </p:cNvGrpSpPr>
          <p:nvPr/>
        </p:nvGrpSpPr>
        <p:grpSpPr bwMode="auto">
          <a:xfrm>
            <a:off x="3432175" y="717550"/>
            <a:ext cx="874713" cy="1543050"/>
            <a:chOff x="2162" y="452"/>
            <a:chExt cx="551" cy="972"/>
          </a:xfrm>
        </p:grpSpPr>
        <p:sp>
          <p:nvSpPr>
            <p:cNvPr id="146493" name="Text Box 108"/>
            <p:cNvSpPr txBox="1">
              <a:spLocks noChangeArrowheads="1"/>
            </p:cNvSpPr>
            <p:nvPr/>
          </p:nvSpPr>
          <p:spPr bwMode="auto">
            <a:xfrm>
              <a:off x="2162" y="452"/>
              <a:ext cx="55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rPr>
                <a:t>7</a:t>
              </a:r>
            </a:p>
          </p:txBody>
        </p:sp>
        <p:sp>
          <p:nvSpPr>
            <p:cNvPr id="146494" name="Line 109"/>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862" name="Line 110"/>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74863" name="Rectangle 111"/>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64" name="Rectangle 112"/>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74865" name="Rectangle 113"/>
          <p:cNvSpPr>
            <a:spLocks noChangeArrowheads="1"/>
          </p:cNvSpPr>
          <p:nvPr/>
        </p:nvSpPr>
        <p:spPr bwMode="auto">
          <a:xfrm>
            <a:off x="0" y="0"/>
            <a:ext cx="10058400" cy="7772400"/>
          </a:xfrm>
          <a:prstGeom prst="rect">
            <a:avLst/>
          </a:prstGeom>
          <a:solidFill>
            <a:srgbClr val="000000">
              <a:alpha val="72156"/>
            </a:srgbClr>
          </a:solidFill>
          <a:ln w="12600">
            <a:solidFill>
              <a:srgbClr val="000000"/>
            </a:solidFill>
            <a:miter lim="800000"/>
            <a:headEnd/>
            <a:tailEnd/>
          </a:ln>
        </p:spPr>
        <p:txBody>
          <a:bodyPr wrap="none" anchor="ctr"/>
          <a:lstStyle/>
          <a:p>
            <a:endParaRPr lang="en-US"/>
          </a:p>
        </p:txBody>
      </p:sp>
      <p:sp>
        <p:nvSpPr>
          <p:cNvPr id="74866" name="Rectangle 114"/>
          <p:cNvSpPr>
            <a:spLocks noChangeArrowheads="1"/>
          </p:cNvSpPr>
          <p:nvPr/>
        </p:nvSpPr>
        <p:spPr bwMode="auto">
          <a:xfrm rot="18295356">
            <a:off x="248444" y="3452019"/>
            <a:ext cx="3986213" cy="8223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alpha val="74998"/>
              </a:srgbClr>
            </a:outerShdw>
          </a:effectLst>
        </p:spPr>
        <p:txBody>
          <a:bodyPr lIns="0" tIns="0" rIns="0" bIns="0">
            <a:spAutoFit/>
          </a:bodyPr>
          <a:lstStyle/>
          <a:p>
            <a:pPr algn="ctr">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700" b="1">
                <a:solidFill>
                  <a:srgbClr val="FFFFFF"/>
                </a:solidFill>
                <a:latin typeface="Arial" charset="0"/>
                <a:ea typeface="+mn-ea"/>
                <a:cs typeface="+mn-cs"/>
              </a:rPr>
              <a:t> ANG HAPONAN SA KASAL NG CORDERO </a:t>
            </a:r>
          </a:p>
        </p:txBody>
      </p:sp>
      <p:sp>
        <p:nvSpPr>
          <p:cNvPr id="74867" name="Rectangle 115"/>
          <p:cNvSpPr>
            <a:spLocks noChangeArrowheads="1"/>
          </p:cNvSpPr>
          <p:nvPr/>
        </p:nvSpPr>
        <p:spPr bwMode="auto">
          <a:xfrm rot="18310668">
            <a:off x="1053307" y="4015581"/>
            <a:ext cx="4681538" cy="8223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alpha val="74998"/>
              </a:srgbClr>
            </a:outerShdw>
          </a:effectLst>
        </p:spPr>
        <p:txBody>
          <a:bodyPr lIns="0" tIns="0" rIns="0" bIns="0">
            <a:spAutoFit/>
          </a:bodyPr>
          <a:lstStyle/>
          <a:p>
            <a:pPr algn="ctr">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700" b="1">
                <a:solidFill>
                  <a:srgbClr val="FFFFFF"/>
                </a:solidFill>
                <a:latin typeface="Arial" charset="0"/>
                <a:ea typeface="+mn-ea"/>
                <a:cs typeface="+mn-cs"/>
              </a:rPr>
              <a:t> ANG PANGALAWANG PAGBABALIK NI KRISTO</a:t>
            </a:r>
          </a:p>
        </p:txBody>
      </p:sp>
      <p:sp>
        <p:nvSpPr>
          <p:cNvPr id="74868" name="Rectangle 116"/>
          <p:cNvSpPr>
            <a:spLocks noChangeArrowheads="1"/>
          </p:cNvSpPr>
          <p:nvPr/>
        </p:nvSpPr>
        <p:spPr bwMode="auto">
          <a:xfrm rot="-3355419">
            <a:off x="2669382" y="4361656"/>
            <a:ext cx="4246562" cy="8223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alpha val="74998"/>
              </a:srgbClr>
            </a:outerShdw>
          </a:effectLst>
        </p:spPr>
        <p:txBody>
          <a:bodyPr lIns="0" tIns="0" rIns="0" bIns="0">
            <a:spAutoFit/>
          </a:bodyPr>
          <a:lstStyle/>
          <a:p>
            <a:pPr algn="ctr">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700" b="1">
                <a:solidFill>
                  <a:srgbClr val="FFFFFF"/>
                </a:solidFill>
                <a:latin typeface="Arial" charset="0"/>
                <a:ea typeface="+mn-ea"/>
                <a:cs typeface="+mn-cs"/>
              </a:rPr>
              <a:t> ANG PAGHAHARI NI KRISTO SA SANLIBUTAN</a:t>
            </a:r>
          </a:p>
        </p:txBody>
      </p:sp>
      <p:sp>
        <p:nvSpPr>
          <p:cNvPr id="74869" name="Rectangle 117"/>
          <p:cNvSpPr>
            <a:spLocks noChangeArrowheads="1"/>
          </p:cNvSpPr>
          <p:nvPr/>
        </p:nvSpPr>
        <p:spPr bwMode="auto">
          <a:xfrm rot="39777909">
            <a:off x="3912394" y="4283869"/>
            <a:ext cx="5360987" cy="8223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alpha val="74998"/>
              </a:srgbClr>
            </a:outerShdw>
          </a:effectLst>
        </p:spPr>
        <p:txBody>
          <a:bodyPr lIns="0" tIns="0" rIns="0" bIns="0">
            <a:spAutoFit/>
          </a:bodyPr>
          <a:lstStyle/>
          <a:p>
            <a:pPr algn="ctr">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700" b="1">
                <a:solidFill>
                  <a:srgbClr val="FFFFFF"/>
                </a:solidFill>
                <a:latin typeface="Arial" charset="0"/>
                <a:ea typeface="+mn-ea"/>
                <a:cs typeface="+mn-cs"/>
              </a:rPr>
              <a:t>ANG DAKILANG PUTI NG TRONO NG  PAGHUHUKON</a:t>
            </a:r>
          </a:p>
        </p:txBody>
      </p:sp>
      <p:sp>
        <p:nvSpPr>
          <p:cNvPr id="74870" name="Rectangle 118"/>
          <p:cNvSpPr>
            <a:spLocks noChangeArrowheads="1"/>
          </p:cNvSpPr>
          <p:nvPr/>
        </p:nvSpPr>
        <p:spPr bwMode="auto">
          <a:xfrm rot="18152642">
            <a:off x="5237957" y="4974431"/>
            <a:ext cx="5157788" cy="8223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alpha val="74998"/>
              </a:srgbClr>
            </a:outerShdw>
          </a:effectLst>
        </p:spPr>
        <p:txBody>
          <a:bodyPr lIns="0" tIns="0" rIns="0" bIns="0">
            <a:spAutoFit/>
          </a:bodyPr>
          <a:lstStyle/>
          <a:p>
            <a:pPr algn="ctr">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700" b="1">
                <a:solidFill>
                  <a:srgbClr val="FFFFFF"/>
                </a:solidFill>
                <a:latin typeface="Arial" charset="0"/>
                <a:ea typeface="+mn-ea"/>
                <a:cs typeface="+mn-cs"/>
              </a:rPr>
              <a:t> ANG BAGONG LANGIT AT ANG BAGONG DAIGDIG</a:t>
            </a:r>
          </a:p>
        </p:txBody>
      </p:sp>
      <p:sp>
        <p:nvSpPr>
          <p:cNvPr id="146488" name="Text Box 119"/>
          <p:cNvSpPr txBox="1">
            <a:spLocks noChangeArrowheads="1"/>
          </p:cNvSpPr>
          <p:nvPr/>
        </p:nvSpPr>
        <p:spPr bwMode="auto">
          <a:xfrm>
            <a:off x="865188" y="7434263"/>
            <a:ext cx="9128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46489" name="Rectangle 120"/>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46490" name="Text Box 121"/>
          <p:cNvSpPr txBox="1">
            <a:spLocks noChangeArrowheads="1"/>
          </p:cNvSpPr>
          <p:nvPr/>
        </p:nvSpPr>
        <p:spPr bwMode="auto">
          <a:xfrm>
            <a:off x="9569450"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5</a:t>
            </a:r>
          </a:p>
        </p:txBody>
      </p:sp>
      <p:sp>
        <p:nvSpPr>
          <p:cNvPr id="146491" name="Text Box 122"/>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71</a:t>
            </a:r>
          </a:p>
        </p:txBody>
      </p:sp>
      <p:sp>
        <p:nvSpPr>
          <p:cNvPr id="146492" name="Text Box 124"/>
          <p:cNvSpPr txBox="1">
            <a:spLocks noChangeArrowheads="1"/>
          </p:cNvSpPr>
          <p:nvPr/>
        </p:nvSpPr>
        <p:spPr bwMode="auto">
          <a:xfrm>
            <a:off x="3373438" y="214313"/>
            <a:ext cx="66246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US" sz="2800">
                <a:latin typeface="Arial Rounded MT Bold" charset="0"/>
              </a:rPr>
              <a:t>ANG KAYO NG PAGKASUNOD-SUNOD NA PANGYAYRI SA BIBLIYA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865"/>
                                        </p:tgtEl>
                                        <p:attrNameLst>
                                          <p:attrName>style.visibility</p:attrName>
                                        </p:attrNameLst>
                                      </p:cBhvr>
                                      <p:to>
                                        <p:strVal val="visible"/>
                                      </p:to>
                                    </p:set>
                                    <p:animEffect transition="in" filter="wipe(up)">
                                      <p:cBhvr>
                                        <p:cTn id="7" dur="2000"/>
                                        <p:tgtEl>
                                          <p:spTgt spid="748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74866"/>
                                        </p:tgtEl>
                                        <p:attrNameLst>
                                          <p:attrName>style.visibility</p:attrName>
                                        </p:attrNameLst>
                                      </p:cBhvr>
                                      <p:to>
                                        <p:strVal val="visible"/>
                                      </p:to>
                                    </p:set>
                                    <p:anim calcmode="lin" valueType="num">
                                      <p:cBhvr>
                                        <p:cTn id="12" dur="500" fill="hold"/>
                                        <p:tgtEl>
                                          <p:spTgt spid="74866"/>
                                        </p:tgtEl>
                                        <p:attrNameLst>
                                          <p:attrName>ppt_w</p:attrName>
                                        </p:attrNameLst>
                                      </p:cBhvr>
                                      <p:tavLst>
                                        <p:tav tm="100000">
                                          <p:val>
                                            <p:strVal val="2/3*#ppt_w"/>
                                          </p:val>
                                        </p:tav>
                                        <p:tav>
                                          <p:val>
                                            <p:strVal val="#ppt_w"/>
                                          </p:val>
                                        </p:tav>
                                      </p:tavLst>
                                    </p:anim>
                                    <p:anim calcmode="lin" valueType="num">
                                      <p:cBhvr>
                                        <p:cTn id="13" dur="500" fill="hold"/>
                                        <p:tgtEl>
                                          <p:spTgt spid="74866"/>
                                        </p:tgtEl>
                                        <p:attrNameLst>
                                          <p:attrName>ppt_h</p:attrName>
                                        </p:attrNameLst>
                                      </p:cBhvr>
                                      <p:tavLst>
                                        <p:tav tm="100000">
                                          <p:val>
                                            <p:strVal val="2/3*#ppt_h"/>
                                          </p:val>
                                        </p:tav>
                                        <p:tav>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74867"/>
                                        </p:tgtEl>
                                        <p:attrNameLst>
                                          <p:attrName>style.visibility</p:attrName>
                                        </p:attrNameLst>
                                      </p:cBhvr>
                                      <p:to>
                                        <p:strVal val="visible"/>
                                      </p:to>
                                    </p:set>
                                    <p:anim calcmode="lin" valueType="num">
                                      <p:cBhvr>
                                        <p:cTn id="18" dur="500" fill="hold"/>
                                        <p:tgtEl>
                                          <p:spTgt spid="74867"/>
                                        </p:tgtEl>
                                        <p:attrNameLst>
                                          <p:attrName>ppt_w</p:attrName>
                                        </p:attrNameLst>
                                      </p:cBhvr>
                                      <p:tavLst>
                                        <p:tav tm="100000">
                                          <p:val>
                                            <p:strVal val="2/3*#ppt_w"/>
                                          </p:val>
                                        </p:tav>
                                        <p:tav>
                                          <p:val>
                                            <p:strVal val="#ppt_w"/>
                                          </p:val>
                                        </p:tav>
                                      </p:tavLst>
                                    </p:anim>
                                    <p:anim calcmode="lin" valueType="num">
                                      <p:cBhvr>
                                        <p:cTn id="19" dur="500" fill="hold"/>
                                        <p:tgtEl>
                                          <p:spTgt spid="74867"/>
                                        </p:tgtEl>
                                        <p:attrNameLst>
                                          <p:attrName>ppt_h</p:attrName>
                                        </p:attrNameLst>
                                      </p:cBhvr>
                                      <p:tavLst>
                                        <p:tav tm="100000">
                                          <p:val>
                                            <p:strVal val="2/3*#ppt_h"/>
                                          </p:val>
                                        </p:tav>
                                        <p:tav>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74868"/>
                                        </p:tgtEl>
                                        <p:attrNameLst>
                                          <p:attrName>style.visibility</p:attrName>
                                        </p:attrNameLst>
                                      </p:cBhvr>
                                      <p:to>
                                        <p:strVal val="visible"/>
                                      </p:to>
                                    </p:set>
                                    <p:anim calcmode="lin" valueType="num">
                                      <p:cBhvr>
                                        <p:cTn id="24" dur="500" fill="hold"/>
                                        <p:tgtEl>
                                          <p:spTgt spid="74868"/>
                                        </p:tgtEl>
                                        <p:attrNameLst>
                                          <p:attrName>ppt_w</p:attrName>
                                        </p:attrNameLst>
                                      </p:cBhvr>
                                      <p:tavLst>
                                        <p:tav tm="100000">
                                          <p:val>
                                            <p:strVal val="2/3*#ppt_w"/>
                                          </p:val>
                                        </p:tav>
                                        <p:tav>
                                          <p:val>
                                            <p:strVal val="#ppt_w"/>
                                          </p:val>
                                        </p:tav>
                                      </p:tavLst>
                                    </p:anim>
                                    <p:anim calcmode="lin" valueType="num">
                                      <p:cBhvr>
                                        <p:cTn id="25" dur="500" fill="hold"/>
                                        <p:tgtEl>
                                          <p:spTgt spid="74868"/>
                                        </p:tgtEl>
                                        <p:attrNameLst>
                                          <p:attrName>ppt_h</p:attrName>
                                        </p:attrNameLst>
                                      </p:cBhvr>
                                      <p:tavLst>
                                        <p:tav tm="100000">
                                          <p:val>
                                            <p:strVal val="2/3*#ppt_h"/>
                                          </p:val>
                                        </p:tav>
                                        <p:tav>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272" fill="hold" nodeType="clickEffect">
                                  <p:stCondLst>
                                    <p:cond delay="0"/>
                                  </p:stCondLst>
                                  <p:childTnLst>
                                    <p:set>
                                      <p:cBhvr>
                                        <p:cTn id="29" dur="1" fill="hold">
                                          <p:stCondLst>
                                            <p:cond delay="0"/>
                                          </p:stCondLst>
                                        </p:cTn>
                                        <p:tgtEl>
                                          <p:spTgt spid="74869"/>
                                        </p:tgtEl>
                                        <p:attrNameLst>
                                          <p:attrName>style.visibility</p:attrName>
                                        </p:attrNameLst>
                                      </p:cBhvr>
                                      <p:to>
                                        <p:strVal val="visible"/>
                                      </p:to>
                                    </p:set>
                                    <p:anim calcmode="lin" valueType="num">
                                      <p:cBhvr>
                                        <p:cTn id="30" dur="500" fill="hold"/>
                                        <p:tgtEl>
                                          <p:spTgt spid="74869"/>
                                        </p:tgtEl>
                                        <p:attrNameLst>
                                          <p:attrName>ppt_w</p:attrName>
                                        </p:attrNameLst>
                                      </p:cBhvr>
                                      <p:tavLst>
                                        <p:tav tm="100000">
                                          <p:val>
                                            <p:strVal val="2/3*#ppt_w"/>
                                          </p:val>
                                        </p:tav>
                                        <p:tav>
                                          <p:val>
                                            <p:strVal val="#ppt_w"/>
                                          </p:val>
                                        </p:tav>
                                      </p:tavLst>
                                    </p:anim>
                                    <p:anim calcmode="lin" valueType="num">
                                      <p:cBhvr>
                                        <p:cTn id="31" dur="500" fill="hold"/>
                                        <p:tgtEl>
                                          <p:spTgt spid="74869"/>
                                        </p:tgtEl>
                                        <p:attrNameLst>
                                          <p:attrName>ppt_h</p:attrName>
                                        </p:attrNameLst>
                                      </p:cBhvr>
                                      <p:tavLst>
                                        <p:tav tm="100000">
                                          <p:val>
                                            <p:strVal val="2/3*#ppt_h"/>
                                          </p:val>
                                        </p:tav>
                                        <p:tav>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272" fill="hold" nodeType="clickEffect">
                                  <p:stCondLst>
                                    <p:cond delay="0"/>
                                  </p:stCondLst>
                                  <p:childTnLst>
                                    <p:set>
                                      <p:cBhvr>
                                        <p:cTn id="35" dur="1" fill="hold">
                                          <p:stCondLst>
                                            <p:cond delay="0"/>
                                          </p:stCondLst>
                                        </p:cTn>
                                        <p:tgtEl>
                                          <p:spTgt spid="74870"/>
                                        </p:tgtEl>
                                        <p:attrNameLst>
                                          <p:attrName>style.visibility</p:attrName>
                                        </p:attrNameLst>
                                      </p:cBhvr>
                                      <p:to>
                                        <p:strVal val="visible"/>
                                      </p:to>
                                    </p:set>
                                    <p:anim calcmode="lin" valueType="num">
                                      <p:cBhvr>
                                        <p:cTn id="36" dur="500" fill="hold"/>
                                        <p:tgtEl>
                                          <p:spTgt spid="74870"/>
                                        </p:tgtEl>
                                        <p:attrNameLst>
                                          <p:attrName>ppt_w</p:attrName>
                                        </p:attrNameLst>
                                      </p:cBhvr>
                                      <p:tavLst>
                                        <p:tav tm="100000">
                                          <p:val>
                                            <p:strVal val="2/3*#ppt_w"/>
                                          </p:val>
                                        </p:tav>
                                        <p:tav>
                                          <p:val>
                                            <p:strVal val="#ppt_w"/>
                                          </p:val>
                                        </p:tav>
                                      </p:tavLst>
                                    </p:anim>
                                    <p:anim calcmode="lin" valueType="num">
                                      <p:cBhvr>
                                        <p:cTn id="37" dur="500" fill="hold"/>
                                        <p:tgtEl>
                                          <p:spTgt spid="7487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6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996950" y="1941513"/>
            <a:ext cx="4824413"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48483" name="Text Box 3"/>
          <p:cNvSpPr txBox="1">
            <a:spLocks noChangeArrowheads="1"/>
          </p:cNvSpPr>
          <p:nvPr/>
        </p:nvSpPr>
        <p:spPr bwMode="auto">
          <a:xfrm>
            <a:off x="708025" y="2230438"/>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48484" name="Rectangle 4"/>
          <p:cNvSpPr>
            <a:spLocks noChangeArrowheads="1"/>
          </p:cNvSpPr>
          <p:nvPr/>
        </p:nvSpPr>
        <p:spPr bwMode="auto">
          <a:xfrm>
            <a:off x="1147763" y="1438275"/>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48485"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alpha val="74998"/>
              </a:srgbClr>
            </a:outerShdw>
          </a:effectLst>
        </p:spPr>
        <p:txBody>
          <a:bodyPr/>
          <a:lstStyle/>
          <a:p>
            <a:pPr>
              <a:defRPr/>
            </a:pPr>
            <a:endParaRPr lang="en-US">
              <a:ea typeface="+mn-ea"/>
              <a:cs typeface="+mn-cs"/>
            </a:endParaRPr>
          </a:p>
        </p:txBody>
      </p:sp>
      <p:pic>
        <p:nvPicPr>
          <p:cNvPr id="14848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785813"/>
            <a:ext cx="3400425" cy="2379662"/>
          </a:xfrm>
          <a:prstGeom prst="rect">
            <a:avLst/>
          </a:prstGeom>
          <a:noFill/>
          <a:ln w="57240">
            <a:solidFill>
              <a:srgbClr val="2F8B20"/>
            </a:solidFill>
            <a:miter lim="800000"/>
            <a:headEnd/>
            <a:tailEnd/>
          </a:ln>
          <a:extLst>
            <a:ext uri="{909E8E84-426E-40dd-AFC4-6F175D3DCCD1}">
              <a14:hiddenFill xmlns:a14="http://schemas.microsoft.com/office/drawing/2010/main">
                <a:solidFill>
                  <a:srgbClr val="FFFFFF"/>
                </a:solidFill>
              </a14:hiddenFill>
            </a:ext>
          </a:extLst>
        </p:spPr>
      </p:pic>
      <p:sp>
        <p:nvSpPr>
          <p:cNvPr id="148490" name="Text Box 15"/>
          <p:cNvSpPr txBox="1">
            <a:spLocks noChangeArrowheads="1"/>
          </p:cNvSpPr>
          <p:nvPr/>
        </p:nvSpPr>
        <p:spPr bwMode="auto">
          <a:xfrm>
            <a:off x="6465888" y="1438275"/>
            <a:ext cx="3459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Comic Sans MS" charset="0"/>
              <a:buNone/>
            </a:pPr>
            <a:r>
              <a:rPr lang="en-GB" sz="2000" b="1">
                <a:solidFill>
                  <a:srgbClr val="FFEA18"/>
                </a:solidFill>
                <a:latin typeface="Comic Sans MS" charset="0"/>
              </a:rPr>
              <a:t>Isinulat sa Isla ng Patmos humigit kumulang sa taong A.D. 95.</a:t>
            </a:r>
          </a:p>
        </p:txBody>
      </p:sp>
      <p:sp>
        <p:nvSpPr>
          <p:cNvPr id="148491"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8492"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48493" name="Text Box 18"/>
          <p:cNvSpPr txBox="1">
            <a:spLocks noChangeArrowheads="1"/>
          </p:cNvSpPr>
          <p:nvPr/>
        </p:nvSpPr>
        <p:spPr bwMode="auto">
          <a:xfrm>
            <a:off x="9191625" y="7410450"/>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72</a:t>
            </a:r>
          </a:p>
        </p:txBody>
      </p:sp>
      <p:sp>
        <p:nvSpPr>
          <p:cNvPr id="148494"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48495" name="Group 17"/>
          <p:cNvGrpSpPr>
            <a:grpSpLocks/>
          </p:cNvGrpSpPr>
          <p:nvPr/>
        </p:nvGrpSpPr>
        <p:grpSpPr bwMode="auto">
          <a:xfrm>
            <a:off x="6684963" y="3241675"/>
            <a:ext cx="2638425" cy="3165475"/>
            <a:chOff x="4228" y="1949"/>
            <a:chExt cx="1662" cy="1994"/>
          </a:xfrm>
        </p:grpSpPr>
        <p:sp>
          <p:nvSpPr>
            <p:cNvPr id="148497" name="Rectangle 9"/>
            <p:cNvSpPr>
              <a:spLocks noChangeArrowheads="1"/>
            </p:cNvSpPr>
            <p:nvPr/>
          </p:nvSpPr>
          <p:spPr bwMode="auto">
            <a:xfrm>
              <a:off x="4529" y="2267"/>
              <a:ext cx="1180"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KAWALANG-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 HANGGANG</a:t>
              </a:r>
            </a:p>
            <a:p>
              <a:pPr algn="ctr">
                <a:lnSpc>
                  <a:spcPct val="65000"/>
                </a:lnSpc>
                <a:spcBef>
                  <a:spcPts val="1125"/>
                </a:spcBef>
                <a:buClr>
                  <a:srgbClr val="FFB3C0"/>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solidFill>
                    <a:srgbClr val="FFB3C0"/>
                  </a:solidFill>
                  <a:latin typeface="Helvetica" charset="0"/>
                </a:rPr>
                <a:t>HINAHARAP</a:t>
              </a:r>
            </a:p>
          </p:txBody>
        </p:sp>
        <p:sp>
          <p:nvSpPr>
            <p:cNvPr id="148498" name="Rectangle 19"/>
            <p:cNvSpPr>
              <a:spLocks noChangeArrowheads="1"/>
            </p:cNvSpPr>
            <p:nvPr/>
          </p:nvSpPr>
          <p:spPr bwMode="auto">
            <a:xfrm>
              <a:off x="4393" y="1949"/>
              <a:ext cx="129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r">
                <a:lnSpc>
                  <a:spcPct val="100000"/>
                </a:lnSpc>
                <a:spcBef>
                  <a:spcPts val="125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FFFF"/>
                  </a:solidFill>
                  <a:latin typeface="Helvetica" charset="0"/>
                </a:rPr>
                <a:t>( Ang 1 Aklat)</a:t>
              </a:r>
            </a:p>
          </p:txBody>
        </p:sp>
        <p:sp>
          <p:nvSpPr>
            <p:cNvPr id="148499" name="Rectangle 23"/>
            <p:cNvSpPr>
              <a:spLocks noChangeArrowheads="1"/>
            </p:cNvSpPr>
            <p:nvPr/>
          </p:nvSpPr>
          <p:spPr bwMode="auto">
            <a:xfrm>
              <a:off x="4228" y="3148"/>
              <a:ext cx="1662"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Ang</a:t>
              </a:r>
            </a:p>
            <a:p>
              <a:pPr algn="ctr">
                <a:lnSpc>
                  <a:spcPct val="65000"/>
                </a:lnSpc>
                <a:spcBef>
                  <a:spcPts val="1500"/>
                </a:spcBef>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A7FFA7"/>
                  </a:solidFill>
                  <a:latin typeface="Helvetica" charset="0"/>
                </a:rPr>
                <a:t>Pahayag</a:t>
              </a:r>
            </a:p>
            <a:p>
              <a:pPr algn="ctr">
                <a:lnSpc>
                  <a:spcPct val="100000"/>
                </a:lnSpc>
                <a:buClr>
                  <a:srgbClr val="A7FFA7"/>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800" b="1">
                <a:solidFill>
                  <a:srgbClr val="A7FFA7"/>
                </a:solidFill>
                <a:latin typeface="Helvetica" charset="0"/>
              </a:endParaRPr>
            </a:p>
          </p:txBody>
        </p:sp>
      </p:grpSp>
      <p:sp>
        <p:nvSpPr>
          <p:cNvPr id="75791" name="Rectangle 15"/>
          <p:cNvSpPr>
            <a:spLocks noChangeArrowheads="1"/>
          </p:cNvSpPr>
          <p:nvPr/>
        </p:nvSpPr>
        <p:spPr bwMode="auto">
          <a:xfrm>
            <a:off x="1343025" y="3094038"/>
            <a:ext cx="4191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lnSpc>
                <a:spcPct val="100000"/>
              </a:lnSpc>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FF"/>
                </a:solidFill>
                <a:latin typeface="Helvetica" charset="0"/>
              </a:rPr>
              <a:t>LIMANG MATATAG NA MGA PUNTOS SA PAHAYAG: KAPITULO       19, 20, 21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fade">
                                      <p:cBhvr>
                                        <p:cTn id="7" dur="10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996950" y="1941513"/>
            <a:ext cx="4824413"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0531" name="Text Box 3"/>
          <p:cNvSpPr txBox="1">
            <a:spLocks noChangeArrowheads="1"/>
          </p:cNvSpPr>
          <p:nvPr/>
        </p:nvSpPr>
        <p:spPr bwMode="auto">
          <a:xfrm>
            <a:off x="636588" y="2201863"/>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50532" name="Rectangle 4"/>
          <p:cNvSpPr>
            <a:spLocks noChangeArrowheads="1"/>
          </p:cNvSpPr>
          <p:nvPr/>
        </p:nvSpPr>
        <p:spPr bwMode="auto">
          <a:xfrm>
            <a:off x="1147763" y="1365250"/>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50533"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0534"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0535"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0536"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50537"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sp>
        <p:nvSpPr>
          <p:cNvPr id="76808" name="Rectangle 8"/>
          <p:cNvSpPr>
            <a:spLocks noChangeArrowheads="1"/>
          </p:cNvSpPr>
          <p:nvPr/>
        </p:nvSpPr>
        <p:spPr bwMode="auto">
          <a:xfrm>
            <a:off x="1343025" y="3016250"/>
            <a:ext cx="41910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EA18"/>
                </a:solidFill>
                <a:latin typeface="Helvetica" charset="0"/>
              </a:rPr>
              <a:t>PAHAYAG 19:9</a:t>
            </a:r>
            <a:r>
              <a:rPr lang="en-GB">
                <a:solidFill>
                  <a:srgbClr val="FFEA18"/>
                </a:solidFill>
                <a:latin typeface="Helvetica" charset="0"/>
              </a:rPr>
              <a:t>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latin typeface="Helvetica" charset="0"/>
              </a:rPr>
              <a:t> At sinasabi niya sa akin, </a:t>
            </a:r>
            <a:r>
              <a:rPr lang="ja-JP" altLang="en-GB" sz="2800">
                <a:latin typeface="Helvetica" charset="0"/>
              </a:rPr>
              <a:t>“</a:t>
            </a:r>
            <a:r>
              <a:rPr lang="en-GB" altLang="ja-JP" sz="2800">
                <a:latin typeface="Helvetica" charset="0"/>
              </a:rPr>
              <a:t>Isulat mo, </a:t>
            </a:r>
            <a:r>
              <a:rPr lang="ja-JP" altLang="en-GB" sz="2800">
                <a:latin typeface="Helvetica" charset="0"/>
              </a:rPr>
              <a:t>‘</a:t>
            </a:r>
            <a:r>
              <a:rPr lang="en-GB" altLang="ja-JP" sz="2800">
                <a:latin typeface="Helvetica" charset="0"/>
              </a:rPr>
              <a:t>Mapapalad ang mga inanyayahan sa paghapon sa kasalan ng Cordero!</a:t>
            </a:r>
            <a:r>
              <a:rPr lang="ja-JP" altLang="en-GB" sz="2800">
                <a:latin typeface="Helvetica" charset="0"/>
              </a:rPr>
              <a:t>’”</a:t>
            </a:r>
            <a:r>
              <a:rPr lang="en-GB" altLang="ja-JP" sz="2800">
                <a:latin typeface="Helvetica" charset="0"/>
              </a:rPr>
              <a:t> At sinasabi niya sa akin, </a:t>
            </a:r>
            <a:r>
              <a:rPr lang="ja-JP" altLang="en-GB" sz="2800">
                <a:latin typeface="Helvetica" charset="0"/>
              </a:rPr>
              <a:t>“</a:t>
            </a:r>
            <a:r>
              <a:rPr lang="en-GB" altLang="ja-JP" sz="2800">
                <a:latin typeface="Helvetica" charset="0"/>
              </a:rPr>
              <a:t>Ang mga ito'y siyang tunay na mga salita ng Dios.</a:t>
            </a:r>
            <a:r>
              <a:rPr lang="ja-JP" altLang="en-GB" sz="2800">
                <a:latin typeface="Helvetica" charset="0"/>
              </a:rPr>
              <a:t>”</a:t>
            </a:r>
            <a:endParaRPr lang="en-GB" sz="2800">
              <a:solidFill>
                <a:srgbClr val="FFFFFF"/>
              </a:solidFill>
              <a:latin typeface="Helvetica" charset="0"/>
            </a:endParaRPr>
          </a:p>
        </p:txBody>
      </p:sp>
      <p:grpSp>
        <p:nvGrpSpPr>
          <p:cNvPr id="2" name="Group 25"/>
          <p:cNvGrpSpPr>
            <a:grpSpLocks/>
          </p:cNvGrpSpPr>
          <p:nvPr/>
        </p:nvGrpSpPr>
        <p:grpSpPr bwMode="auto">
          <a:xfrm>
            <a:off x="6108700" y="1222375"/>
            <a:ext cx="3744913" cy="1173163"/>
            <a:chOff x="3848" y="770"/>
            <a:chExt cx="2359" cy="739"/>
          </a:xfrm>
        </p:grpSpPr>
        <p:sp>
          <p:nvSpPr>
            <p:cNvPr id="76801" name="AutoShape 1"/>
            <p:cNvSpPr>
              <a:spLocks noChangeArrowheads="1"/>
            </p:cNvSpPr>
            <p:nvPr/>
          </p:nvSpPr>
          <p:spPr bwMode="auto">
            <a:xfrm>
              <a:off x="3848" y="770"/>
              <a:ext cx="2306"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0541" name="Text Box 7"/>
            <p:cNvSpPr txBox="1">
              <a:spLocks noChangeArrowheads="1"/>
            </p:cNvSpPr>
            <p:nvPr/>
          </p:nvSpPr>
          <p:spPr bwMode="auto">
            <a:xfrm>
              <a:off x="3939" y="917"/>
              <a:ext cx="22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p:val>
                                            <p:strVal val="#ppt_w"/>
                                          </p:val>
                                        </p:tav>
                                      </p:tavLst>
                                    </p:anim>
                                    <p:anim calcmode="lin" valueType="num">
                                      <p:cBhvr>
                                        <p:cTn id="8" dur="500" fill="hold"/>
                                        <p:tgtEl>
                                          <p:spTgt spid="76808"/>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420688" y="1941513"/>
            <a:ext cx="5400675"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2579" name="Text Box 3"/>
          <p:cNvSpPr txBox="1">
            <a:spLocks noChangeArrowheads="1"/>
          </p:cNvSpPr>
          <p:nvPr/>
        </p:nvSpPr>
        <p:spPr bwMode="auto">
          <a:xfrm>
            <a:off x="636588" y="2201863"/>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52580" name="Rectangle 4"/>
          <p:cNvSpPr>
            <a:spLocks noChangeArrowheads="1"/>
          </p:cNvSpPr>
          <p:nvPr/>
        </p:nvSpPr>
        <p:spPr bwMode="auto">
          <a:xfrm>
            <a:off x="1147763" y="1365250"/>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52581"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258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2583"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2584"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52585"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52586" name="Group 18"/>
          <p:cNvGrpSpPr>
            <a:grpSpLocks/>
          </p:cNvGrpSpPr>
          <p:nvPr/>
        </p:nvGrpSpPr>
        <p:grpSpPr bwMode="auto">
          <a:xfrm>
            <a:off x="6108700" y="1222375"/>
            <a:ext cx="3673475" cy="1173163"/>
            <a:chOff x="3848" y="770"/>
            <a:chExt cx="2314" cy="739"/>
          </a:xfrm>
        </p:grpSpPr>
        <p:sp>
          <p:nvSpPr>
            <p:cNvPr id="76801" name="AutoShape 1"/>
            <p:cNvSpPr>
              <a:spLocks noChangeArrowheads="1"/>
            </p:cNvSpPr>
            <p:nvPr/>
          </p:nvSpPr>
          <p:spPr bwMode="auto">
            <a:xfrm>
              <a:off x="3848" y="770"/>
              <a:ext cx="2306"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2592" name="Text Box 7"/>
            <p:cNvSpPr txBox="1">
              <a:spLocks noChangeArrowheads="1"/>
            </p:cNvSpPr>
            <p:nvPr/>
          </p:nvSpPr>
          <p:spPr bwMode="auto">
            <a:xfrm>
              <a:off x="3894" y="963"/>
              <a:ext cx="22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grpSp>
      <p:grpSp>
        <p:nvGrpSpPr>
          <p:cNvPr id="3" name="Group 19"/>
          <p:cNvGrpSpPr>
            <a:grpSpLocks/>
          </p:cNvGrpSpPr>
          <p:nvPr/>
        </p:nvGrpSpPr>
        <p:grpSpPr bwMode="auto">
          <a:xfrm>
            <a:off x="5821363" y="2689225"/>
            <a:ext cx="4237037" cy="1773238"/>
            <a:chOff x="3667" y="1694"/>
            <a:chExt cx="2669" cy="1117"/>
          </a:xfrm>
        </p:grpSpPr>
        <p:sp>
          <p:nvSpPr>
            <p:cNvPr id="77830" name="AutoShape 6"/>
            <p:cNvSpPr>
              <a:spLocks noChangeArrowheads="1"/>
            </p:cNvSpPr>
            <p:nvPr/>
          </p:nvSpPr>
          <p:spPr bwMode="auto">
            <a:xfrm>
              <a:off x="3894" y="1722"/>
              <a:ext cx="2268" cy="108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2590" name="Text Box 9"/>
            <p:cNvSpPr txBox="1">
              <a:spLocks noChangeArrowheads="1"/>
            </p:cNvSpPr>
            <p:nvPr/>
          </p:nvSpPr>
          <p:spPr bwMode="auto">
            <a:xfrm>
              <a:off x="3667" y="1694"/>
              <a:ext cx="2669"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PANGALAWANG</a:t>
              </a:r>
              <a:r>
                <a:rPr lang="en-GB" sz="2000" b="1" i="1">
                  <a:solidFill>
                    <a:srgbClr val="FFFFFF"/>
                  </a:solidFill>
                  <a:latin typeface="Helvetica" charset="0"/>
                </a:rPr>
                <a:t> </a:t>
              </a:r>
              <a:r>
                <a:rPr lang="en-GB" sz="2000" b="1" i="1" u="sng">
                  <a:solidFill>
                    <a:srgbClr val="FFFFFF"/>
                  </a:solidFill>
                  <a:latin typeface="Helvetica" charset="0"/>
                </a:rPr>
                <a:t>PAGBABALIK </a:t>
              </a:r>
              <a:r>
                <a:rPr lang="en-GB" sz="2000" b="1">
                  <a:solidFill>
                    <a:srgbClr val="FFEA18"/>
                  </a:solidFill>
                  <a:latin typeface="Helvetica" charset="0"/>
                </a:rPr>
                <a:t>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NI HESU-KRISTO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REV 19:11-16</a:t>
              </a:r>
            </a:p>
          </p:txBody>
        </p:sp>
      </p:grpSp>
      <p:sp>
        <p:nvSpPr>
          <p:cNvPr id="77834" name="Text Box 10"/>
          <p:cNvSpPr txBox="1">
            <a:spLocks noChangeArrowheads="1"/>
          </p:cNvSpPr>
          <p:nvPr/>
        </p:nvSpPr>
        <p:spPr bwMode="auto">
          <a:xfrm>
            <a:off x="492125" y="2757488"/>
            <a:ext cx="532923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en-GB" sz="1800" b="1">
                <a:solidFill>
                  <a:srgbClr val="FFEA18"/>
                </a:solidFill>
                <a:latin typeface="Helvetica" charset="0"/>
              </a:rPr>
              <a:t>PAHAYAG 19:11 &amp; 16</a:t>
            </a:r>
            <a:r>
              <a:rPr lang="en-GB">
                <a:solidFill>
                  <a:srgbClr val="FFEA18"/>
                </a:solidFill>
                <a:latin typeface="Helvetica" charset="0"/>
              </a:rPr>
              <a:t>                              </a:t>
            </a:r>
            <a:r>
              <a:rPr lang="en-GB"/>
              <a:t> </a:t>
            </a:r>
            <a:r>
              <a:rPr lang="en-GB">
                <a:latin typeface="Helvetica" charset="0"/>
              </a:rPr>
              <a:t>At nakita kong bukas ang langit; at narito, ang isang kabayong maputi, at yaong nakasakay dito ay tinatawag na Tapat at Totoo; at sa katuwiran siya'y humahatol at nakikipagbaka</a:t>
            </a:r>
            <a:r>
              <a:rPr lang="en-GB">
                <a:solidFill>
                  <a:srgbClr val="FFFFFF"/>
                </a:solidFill>
                <a:latin typeface="Helvetica" charset="0"/>
              </a:rPr>
              <a:t>...</a:t>
            </a:r>
          </a:p>
          <a:p>
            <a:pPr algn="ctr"/>
            <a:r>
              <a:rPr lang="en-GB">
                <a:latin typeface="Helvetica" charset="0"/>
              </a:rPr>
              <a:t>At siya'y mayroong isang pangalang nakasulat sa kaniyang damit at sa kaniyang hita, HARI NG MGA HARI AT PANGINOON NG MGA PANGINOON.</a:t>
            </a:r>
            <a:endParaRPr lang="en-GB">
              <a:solidFill>
                <a:srgbClr val="FFFFFF"/>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420688" y="1941513"/>
            <a:ext cx="5400675"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4627" name="Text Box 3"/>
          <p:cNvSpPr txBox="1">
            <a:spLocks noChangeArrowheads="1"/>
          </p:cNvSpPr>
          <p:nvPr/>
        </p:nvSpPr>
        <p:spPr bwMode="auto">
          <a:xfrm>
            <a:off x="636588" y="2201863"/>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54628" name="Rectangle 4"/>
          <p:cNvSpPr>
            <a:spLocks noChangeArrowheads="1"/>
          </p:cNvSpPr>
          <p:nvPr/>
        </p:nvSpPr>
        <p:spPr bwMode="auto">
          <a:xfrm>
            <a:off x="1147763" y="1365250"/>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54629"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4630"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4631"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4632"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54633"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sp>
        <p:nvSpPr>
          <p:cNvPr id="76801" name="AutoShape 1"/>
          <p:cNvSpPr>
            <a:spLocks noChangeArrowheads="1"/>
          </p:cNvSpPr>
          <p:nvPr/>
        </p:nvSpPr>
        <p:spPr bwMode="auto">
          <a:xfrm>
            <a:off x="6108700" y="1222375"/>
            <a:ext cx="3660775"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4635" name="Text Box 7"/>
          <p:cNvSpPr txBox="1">
            <a:spLocks noChangeArrowheads="1"/>
          </p:cNvSpPr>
          <p:nvPr/>
        </p:nvSpPr>
        <p:spPr bwMode="auto">
          <a:xfrm>
            <a:off x="6253163" y="1293813"/>
            <a:ext cx="3600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sp>
        <p:nvSpPr>
          <p:cNvPr id="77830" name="AutoShape 6"/>
          <p:cNvSpPr>
            <a:spLocks noChangeArrowheads="1"/>
          </p:cNvSpPr>
          <p:nvPr/>
        </p:nvSpPr>
        <p:spPr bwMode="auto">
          <a:xfrm>
            <a:off x="6181725" y="2590800"/>
            <a:ext cx="3600450" cy="1728788"/>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4637" name="Text Box 9"/>
          <p:cNvSpPr txBox="1">
            <a:spLocks noChangeArrowheads="1"/>
          </p:cNvSpPr>
          <p:nvPr/>
        </p:nvSpPr>
        <p:spPr bwMode="auto">
          <a:xfrm>
            <a:off x="5821363" y="2590800"/>
            <a:ext cx="42370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PANGALAWANG</a:t>
            </a:r>
            <a:r>
              <a:rPr lang="en-GB" sz="2000" b="1" i="1">
                <a:solidFill>
                  <a:srgbClr val="FFFFFF"/>
                </a:solidFill>
                <a:latin typeface="Helvetica" charset="0"/>
              </a:rPr>
              <a:t> </a:t>
            </a:r>
            <a:r>
              <a:rPr lang="en-GB" sz="2000" b="1" i="1" u="sng">
                <a:solidFill>
                  <a:srgbClr val="FFFFFF"/>
                </a:solidFill>
                <a:latin typeface="Helvetica" charset="0"/>
              </a:rPr>
              <a:t>PAGBABALIK </a:t>
            </a:r>
            <a:r>
              <a:rPr lang="en-GB" sz="2000" b="1">
                <a:solidFill>
                  <a:srgbClr val="FFEA18"/>
                </a:solidFill>
                <a:latin typeface="Helvetica" charset="0"/>
              </a:rPr>
              <a:t>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NI HESU-KRISTO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REV 19:11-16</a:t>
            </a:r>
          </a:p>
        </p:txBody>
      </p:sp>
      <p:sp>
        <p:nvSpPr>
          <p:cNvPr id="77834" name="Text Box 10"/>
          <p:cNvSpPr txBox="1">
            <a:spLocks noChangeArrowheads="1"/>
          </p:cNvSpPr>
          <p:nvPr/>
        </p:nvSpPr>
        <p:spPr bwMode="auto">
          <a:xfrm>
            <a:off x="420688" y="2662238"/>
            <a:ext cx="53292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endParaRPr lang="en-GB" sz="1800" b="1">
              <a:solidFill>
                <a:srgbClr val="FFEA18"/>
              </a:solidFill>
              <a:latin typeface="Helvetica" charset="0"/>
            </a:endParaRPr>
          </a:p>
          <a:p>
            <a:pPr algn="ctr"/>
            <a:r>
              <a:rPr lang="en-GB" sz="1800" b="1">
                <a:solidFill>
                  <a:srgbClr val="FFEA18"/>
                </a:solidFill>
                <a:latin typeface="Helvetica" charset="0"/>
              </a:rPr>
              <a:t>PAHAYAG 20:6</a:t>
            </a:r>
          </a:p>
          <a:p>
            <a:pPr algn="ctr"/>
            <a:r>
              <a:rPr lang="en-GB" sz="2800">
                <a:latin typeface="Helvetica" charset="0"/>
              </a:rPr>
              <a:t>Mapalad at banal ang makalakip sa unang pagkabuhay na maguli: sa mga ito'y walang kapangyarihan ang ikalawang kamatayan; kundi sila'y magiging mga saserdote ng Dios at ni Cristo, at mangaghaharing kasama niya sa loob ng isang libong taon.</a:t>
            </a:r>
          </a:p>
          <a:p>
            <a:pPr algn="ctr"/>
            <a:endParaRPr lang="en-GB" sz="2800">
              <a:solidFill>
                <a:srgbClr val="008080"/>
              </a:solidFill>
              <a:latin typeface="Helvetica" charset="0"/>
            </a:endParaRPr>
          </a:p>
        </p:txBody>
      </p:sp>
      <p:grpSp>
        <p:nvGrpSpPr>
          <p:cNvPr id="2" name="Group 19"/>
          <p:cNvGrpSpPr>
            <a:grpSpLocks/>
          </p:cNvGrpSpPr>
          <p:nvPr/>
        </p:nvGrpSpPr>
        <p:grpSpPr bwMode="auto">
          <a:xfrm>
            <a:off x="6213475" y="4462463"/>
            <a:ext cx="3640138" cy="1173162"/>
            <a:chOff x="3914" y="2902"/>
            <a:chExt cx="2175" cy="739"/>
          </a:xfrm>
        </p:grpSpPr>
        <p:sp>
          <p:nvSpPr>
            <p:cNvPr id="78854" name="AutoShape 6"/>
            <p:cNvSpPr>
              <a:spLocks noChangeArrowheads="1"/>
            </p:cNvSpPr>
            <p:nvPr/>
          </p:nvSpPr>
          <p:spPr bwMode="auto">
            <a:xfrm>
              <a:off x="3939" y="2902"/>
              <a:ext cx="2129"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4641" name="Text Box 10"/>
            <p:cNvSpPr txBox="1">
              <a:spLocks noChangeArrowheads="1"/>
            </p:cNvSpPr>
            <p:nvPr/>
          </p:nvSpPr>
          <p:spPr bwMode="auto">
            <a:xfrm>
              <a:off x="3914" y="2977"/>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PAGHAHARI </a:t>
              </a:r>
              <a:r>
                <a:rPr lang="en-GB" sz="2000" b="1" i="1">
                  <a:solidFill>
                    <a:srgbClr val="FFFFFF"/>
                  </a:solidFill>
                  <a:latin typeface="Helvetica" charset="0"/>
                </a:rPr>
                <a:t> </a:t>
              </a:r>
              <a:r>
                <a:rPr lang="en-GB" sz="2000" b="1" i="1">
                  <a:solidFill>
                    <a:srgbClr val="FFFF00"/>
                  </a:solidFill>
                  <a:latin typeface="Helvetica" charset="0"/>
                </a:rPr>
                <a:t>NI</a:t>
              </a:r>
              <a:r>
                <a:rPr lang="en-GB" sz="2000" b="1" i="1" u="sng">
                  <a:solidFill>
                    <a:srgbClr val="FFFFFF"/>
                  </a:solidFill>
                  <a:latin typeface="Helvetica" charset="0"/>
                </a:rPr>
                <a:t> </a:t>
              </a:r>
              <a:r>
                <a:rPr lang="en-GB" sz="2000" b="1">
                  <a:solidFill>
                    <a:srgbClr val="FFEA18"/>
                  </a:solidFill>
                  <a:latin typeface="Helvetica" charset="0"/>
                </a:rPr>
                <a:t>KRISTO SA  </a:t>
              </a:r>
              <a:r>
                <a:rPr lang="en-GB" sz="2000" b="1" i="1" u="sng">
                  <a:solidFill>
                    <a:srgbClr val="FFFFFF"/>
                  </a:solidFill>
                  <a:latin typeface="Helvetica" charset="0"/>
                </a:rPr>
                <a:t>SANLIBUTAN</a:t>
              </a:r>
              <a:r>
                <a:rPr lang="en-GB" sz="2000" b="1">
                  <a:solidFill>
                    <a:srgbClr val="FFEA18"/>
                  </a:solidFill>
                  <a:latin typeface="Helvetica" charset="0"/>
                </a:rPr>
                <a:t> PAHAYAG  20:4-6</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420688" y="1941513"/>
            <a:ext cx="5400675" cy="554513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6675" name="Text Box 3"/>
          <p:cNvSpPr txBox="1">
            <a:spLocks noChangeArrowheads="1"/>
          </p:cNvSpPr>
          <p:nvPr/>
        </p:nvSpPr>
        <p:spPr bwMode="auto">
          <a:xfrm>
            <a:off x="565150" y="2085975"/>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56676" name="Rectangle 4"/>
          <p:cNvSpPr>
            <a:spLocks noChangeArrowheads="1"/>
          </p:cNvSpPr>
          <p:nvPr/>
        </p:nvSpPr>
        <p:spPr bwMode="auto">
          <a:xfrm>
            <a:off x="1147763" y="1365250"/>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56677"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6678"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6679"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6680"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56681"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56682" name="Group 24"/>
          <p:cNvGrpSpPr>
            <a:grpSpLocks/>
          </p:cNvGrpSpPr>
          <p:nvPr/>
        </p:nvGrpSpPr>
        <p:grpSpPr bwMode="auto">
          <a:xfrm>
            <a:off x="6108700" y="501650"/>
            <a:ext cx="3744913" cy="1173163"/>
            <a:chOff x="3848" y="588"/>
            <a:chExt cx="2359" cy="739"/>
          </a:xfrm>
        </p:grpSpPr>
        <p:sp>
          <p:nvSpPr>
            <p:cNvPr id="76801" name="AutoShape 1"/>
            <p:cNvSpPr>
              <a:spLocks noChangeArrowheads="1"/>
            </p:cNvSpPr>
            <p:nvPr/>
          </p:nvSpPr>
          <p:spPr bwMode="auto">
            <a:xfrm>
              <a:off x="3848" y="588"/>
              <a:ext cx="2306"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6694" name="Text Box 7"/>
            <p:cNvSpPr txBox="1">
              <a:spLocks noChangeArrowheads="1"/>
            </p:cNvSpPr>
            <p:nvPr/>
          </p:nvSpPr>
          <p:spPr bwMode="auto">
            <a:xfrm>
              <a:off x="3939" y="724"/>
              <a:ext cx="22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grpSp>
      <p:grpSp>
        <p:nvGrpSpPr>
          <p:cNvPr id="156683" name="Group 25"/>
          <p:cNvGrpSpPr>
            <a:grpSpLocks/>
          </p:cNvGrpSpPr>
          <p:nvPr/>
        </p:nvGrpSpPr>
        <p:grpSpPr bwMode="auto">
          <a:xfrm>
            <a:off x="5821363" y="1870075"/>
            <a:ext cx="4237037" cy="1728788"/>
            <a:chOff x="3674" y="1405"/>
            <a:chExt cx="2669" cy="1089"/>
          </a:xfrm>
        </p:grpSpPr>
        <p:sp>
          <p:nvSpPr>
            <p:cNvPr id="77830" name="AutoShape 6"/>
            <p:cNvSpPr>
              <a:spLocks noChangeArrowheads="1"/>
            </p:cNvSpPr>
            <p:nvPr/>
          </p:nvSpPr>
          <p:spPr bwMode="auto">
            <a:xfrm>
              <a:off x="3894" y="1405"/>
              <a:ext cx="2268" cy="108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6692" name="Text Box 9"/>
            <p:cNvSpPr txBox="1">
              <a:spLocks noChangeArrowheads="1"/>
            </p:cNvSpPr>
            <p:nvPr/>
          </p:nvSpPr>
          <p:spPr bwMode="auto">
            <a:xfrm>
              <a:off x="3674" y="1450"/>
              <a:ext cx="2669"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PANGALAWANG</a:t>
              </a:r>
              <a:r>
                <a:rPr lang="en-GB" sz="2000" b="1" i="1">
                  <a:solidFill>
                    <a:srgbClr val="FFFFFF"/>
                  </a:solidFill>
                  <a:latin typeface="Helvetica" charset="0"/>
                </a:rPr>
                <a:t> </a:t>
              </a:r>
              <a:r>
                <a:rPr lang="en-GB" sz="2000" b="1" i="1" u="sng">
                  <a:solidFill>
                    <a:srgbClr val="FFFFFF"/>
                  </a:solidFill>
                  <a:latin typeface="Helvetica" charset="0"/>
                </a:rPr>
                <a:t>PAGBABALIK </a:t>
              </a:r>
              <a:r>
                <a:rPr lang="en-GB" sz="2000" b="1">
                  <a:solidFill>
                    <a:srgbClr val="FFEA18"/>
                  </a:solidFill>
                  <a:latin typeface="Helvetica" charset="0"/>
                </a:rPr>
                <a:t>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NI HESU-KRISTO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REV 19:11-16</a:t>
              </a:r>
            </a:p>
          </p:txBody>
        </p:sp>
      </p:grpSp>
      <p:sp>
        <p:nvSpPr>
          <p:cNvPr id="77834" name="Text Box 10"/>
          <p:cNvSpPr txBox="1">
            <a:spLocks noChangeArrowheads="1"/>
          </p:cNvSpPr>
          <p:nvPr/>
        </p:nvSpPr>
        <p:spPr bwMode="auto">
          <a:xfrm>
            <a:off x="492125" y="2517775"/>
            <a:ext cx="53292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endParaRPr lang="en-GB" sz="1800" b="1">
              <a:solidFill>
                <a:srgbClr val="FFEA18"/>
              </a:solidFill>
              <a:latin typeface="Helvetica" charset="0"/>
            </a:endParaRPr>
          </a:p>
          <a:p>
            <a:pPr algn="ctr"/>
            <a:r>
              <a:rPr lang="en-GB" sz="1800" b="1">
                <a:solidFill>
                  <a:srgbClr val="FFEA18"/>
                </a:solidFill>
                <a:latin typeface="Helvetica" charset="0"/>
              </a:rPr>
              <a:t>PAHAYAG 20:11-12</a:t>
            </a:r>
          </a:p>
          <a:p>
            <a:pPr algn="ctr"/>
            <a:r>
              <a:rPr lang="en-GB"/>
              <a:t>At nakita ko ang isang malaking luklukang maputi, at ang nakaluklok doon, na sa kaniyang harapan, ang lupa at ang langit ay tumakas; at walang nasumpungang kalalagyan nila…At nakita ko ang mga patay, malalaki at maliliit, na nangakatayo sa harapan ng luklukan; at nangabuksan ang mga aklat: at nabuksan ang ibang aklat, na siyang aklat ng buhay: at ang mga patay ay hinatulan ayon sa mga bagay na nasusulat sa mga aklat, ayon sa kanilang mga gawa.</a:t>
            </a:r>
            <a:endParaRPr lang="en-GB" sz="2800">
              <a:solidFill>
                <a:srgbClr val="008080"/>
              </a:solidFill>
              <a:latin typeface="Helvetica" charset="0"/>
            </a:endParaRPr>
          </a:p>
        </p:txBody>
      </p:sp>
      <p:grpSp>
        <p:nvGrpSpPr>
          <p:cNvPr id="156685" name="Group 17"/>
          <p:cNvGrpSpPr>
            <a:grpSpLocks/>
          </p:cNvGrpSpPr>
          <p:nvPr/>
        </p:nvGrpSpPr>
        <p:grpSpPr bwMode="auto">
          <a:xfrm>
            <a:off x="6181725" y="3814763"/>
            <a:ext cx="3640138" cy="1173162"/>
            <a:chOff x="3914" y="2902"/>
            <a:chExt cx="2175" cy="739"/>
          </a:xfrm>
        </p:grpSpPr>
        <p:sp>
          <p:nvSpPr>
            <p:cNvPr id="78854" name="AutoShape 6"/>
            <p:cNvSpPr>
              <a:spLocks noChangeArrowheads="1"/>
            </p:cNvSpPr>
            <p:nvPr/>
          </p:nvSpPr>
          <p:spPr bwMode="auto">
            <a:xfrm>
              <a:off x="3939" y="2902"/>
              <a:ext cx="2129"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6690" name="Text Box 10"/>
            <p:cNvSpPr txBox="1">
              <a:spLocks noChangeArrowheads="1"/>
            </p:cNvSpPr>
            <p:nvPr/>
          </p:nvSpPr>
          <p:spPr bwMode="auto">
            <a:xfrm>
              <a:off x="3914" y="2977"/>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PAGHAHARI </a:t>
              </a:r>
              <a:r>
                <a:rPr lang="en-GB" sz="2000" b="1" i="1">
                  <a:solidFill>
                    <a:srgbClr val="FFFFFF"/>
                  </a:solidFill>
                  <a:latin typeface="Helvetica" charset="0"/>
                </a:rPr>
                <a:t> </a:t>
              </a:r>
              <a:r>
                <a:rPr lang="en-GB" sz="2000" b="1" i="1">
                  <a:solidFill>
                    <a:srgbClr val="FFFF00"/>
                  </a:solidFill>
                  <a:latin typeface="Helvetica" charset="0"/>
                </a:rPr>
                <a:t>NI</a:t>
              </a:r>
              <a:r>
                <a:rPr lang="en-GB" sz="2000" b="1" i="1" u="sng">
                  <a:solidFill>
                    <a:srgbClr val="FFFFFF"/>
                  </a:solidFill>
                  <a:latin typeface="Helvetica" charset="0"/>
                </a:rPr>
                <a:t> </a:t>
              </a:r>
              <a:r>
                <a:rPr lang="en-GB" sz="2000" b="1">
                  <a:solidFill>
                    <a:srgbClr val="FFEA18"/>
                  </a:solidFill>
                  <a:latin typeface="Helvetica" charset="0"/>
                </a:rPr>
                <a:t>KRISTO SA  </a:t>
              </a:r>
              <a:r>
                <a:rPr lang="en-GB" sz="2000" b="1" i="1" u="sng">
                  <a:solidFill>
                    <a:srgbClr val="FFFFFF"/>
                  </a:solidFill>
                  <a:latin typeface="Helvetica" charset="0"/>
                </a:rPr>
                <a:t>SANLIBUTAN</a:t>
              </a:r>
              <a:r>
                <a:rPr lang="en-GB" sz="2000" b="1">
                  <a:solidFill>
                    <a:srgbClr val="FFEA18"/>
                  </a:solidFill>
                  <a:latin typeface="Helvetica" charset="0"/>
                </a:rPr>
                <a:t> PAHAYAG  20:4-6</a:t>
              </a:r>
            </a:p>
          </p:txBody>
        </p:sp>
      </p:grpSp>
      <p:grpSp>
        <p:nvGrpSpPr>
          <p:cNvPr id="5" name="Group 23"/>
          <p:cNvGrpSpPr>
            <a:grpSpLocks/>
          </p:cNvGrpSpPr>
          <p:nvPr/>
        </p:nvGrpSpPr>
        <p:grpSpPr bwMode="auto">
          <a:xfrm>
            <a:off x="6253163" y="5254625"/>
            <a:ext cx="3529012" cy="1311275"/>
            <a:chOff x="3939" y="3673"/>
            <a:chExt cx="2223" cy="826"/>
          </a:xfrm>
        </p:grpSpPr>
        <p:sp>
          <p:nvSpPr>
            <p:cNvPr id="79878" name="AutoShape 6"/>
            <p:cNvSpPr>
              <a:spLocks noChangeArrowheads="1"/>
            </p:cNvSpPr>
            <p:nvPr/>
          </p:nvSpPr>
          <p:spPr bwMode="auto">
            <a:xfrm>
              <a:off x="3965" y="3673"/>
              <a:ext cx="2197" cy="816"/>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6688" name="Text Box 12"/>
            <p:cNvSpPr txBox="1">
              <a:spLocks noChangeArrowheads="1"/>
            </p:cNvSpPr>
            <p:nvPr/>
          </p:nvSpPr>
          <p:spPr bwMode="auto">
            <a:xfrm>
              <a:off x="3939" y="3673"/>
              <a:ext cx="2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DAKILANG</a:t>
              </a:r>
              <a:r>
                <a:rPr lang="en-GB" sz="2000" b="1" i="1">
                  <a:solidFill>
                    <a:srgbClr val="000000"/>
                  </a:solidFill>
                  <a:latin typeface="Helvetica" charset="0"/>
                </a:rPr>
                <a:t> </a:t>
              </a:r>
              <a:r>
                <a:rPr lang="en-GB" sz="2000" b="1" i="1" u="sng">
                  <a:solidFill>
                    <a:srgbClr val="FFFFFF"/>
                  </a:solidFill>
                  <a:latin typeface="Helvetica" charset="0"/>
                </a:rPr>
                <a:t>PUTI </a:t>
              </a:r>
              <a:r>
                <a:rPr lang="en-GB" sz="2000" b="1">
                  <a:solidFill>
                    <a:srgbClr val="FFEA18"/>
                  </a:solidFill>
                  <a:latin typeface="Helvetica" charset="0"/>
                </a:rPr>
                <a:t> NG TRONO NG PAGHUHUKOM               PAHAYAG  20:11-15</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420688" y="1941513"/>
            <a:ext cx="5400675" cy="554513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23" name="Text Box 3"/>
          <p:cNvSpPr txBox="1">
            <a:spLocks noChangeArrowheads="1"/>
          </p:cNvSpPr>
          <p:nvPr/>
        </p:nvSpPr>
        <p:spPr bwMode="auto">
          <a:xfrm>
            <a:off x="565150" y="2085975"/>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58724" name="Rectangle 4"/>
          <p:cNvSpPr>
            <a:spLocks noChangeArrowheads="1"/>
          </p:cNvSpPr>
          <p:nvPr/>
        </p:nvSpPr>
        <p:spPr bwMode="auto">
          <a:xfrm>
            <a:off x="1147763" y="1365250"/>
            <a:ext cx="46418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58725"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58726"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8727"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58728"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58729"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58730" name="Group 11"/>
          <p:cNvGrpSpPr>
            <a:grpSpLocks/>
          </p:cNvGrpSpPr>
          <p:nvPr/>
        </p:nvGrpSpPr>
        <p:grpSpPr bwMode="auto">
          <a:xfrm>
            <a:off x="6108700" y="285750"/>
            <a:ext cx="3744913" cy="1173163"/>
            <a:chOff x="3848" y="588"/>
            <a:chExt cx="2359" cy="739"/>
          </a:xfrm>
        </p:grpSpPr>
        <p:sp>
          <p:nvSpPr>
            <p:cNvPr id="76801" name="AutoShape 1"/>
            <p:cNvSpPr>
              <a:spLocks noChangeArrowheads="1"/>
            </p:cNvSpPr>
            <p:nvPr/>
          </p:nvSpPr>
          <p:spPr bwMode="auto">
            <a:xfrm>
              <a:off x="3848" y="588"/>
              <a:ext cx="2306"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45" name="Text Box 7"/>
            <p:cNvSpPr txBox="1">
              <a:spLocks noChangeArrowheads="1"/>
            </p:cNvSpPr>
            <p:nvPr/>
          </p:nvSpPr>
          <p:spPr bwMode="auto">
            <a:xfrm>
              <a:off x="3939" y="724"/>
              <a:ext cx="22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grpSp>
      <p:grpSp>
        <p:nvGrpSpPr>
          <p:cNvPr id="158731" name="Group 14"/>
          <p:cNvGrpSpPr>
            <a:grpSpLocks/>
          </p:cNvGrpSpPr>
          <p:nvPr/>
        </p:nvGrpSpPr>
        <p:grpSpPr bwMode="auto">
          <a:xfrm>
            <a:off x="5821363" y="1654175"/>
            <a:ext cx="4237037" cy="1728788"/>
            <a:chOff x="3674" y="1405"/>
            <a:chExt cx="2669" cy="1089"/>
          </a:xfrm>
        </p:grpSpPr>
        <p:sp>
          <p:nvSpPr>
            <p:cNvPr id="77830" name="AutoShape 6"/>
            <p:cNvSpPr>
              <a:spLocks noChangeArrowheads="1"/>
            </p:cNvSpPr>
            <p:nvPr/>
          </p:nvSpPr>
          <p:spPr bwMode="auto">
            <a:xfrm>
              <a:off x="3894" y="1405"/>
              <a:ext cx="2268" cy="108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43" name="Text Box 9"/>
            <p:cNvSpPr txBox="1">
              <a:spLocks noChangeArrowheads="1"/>
            </p:cNvSpPr>
            <p:nvPr/>
          </p:nvSpPr>
          <p:spPr bwMode="auto">
            <a:xfrm>
              <a:off x="3674" y="1450"/>
              <a:ext cx="2669"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PANGALAWANG</a:t>
              </a:r>
              <a:r>
                <a:rPr lang="en-GB" sz="2000" b="1" i="1">
                  <a:solidFill>
                    <a:srgbClr val="FFFFFF"/>
                  </a:solidFill>
                  <a:latin typeface="Helvetica" charset="0"/>
                </a:rPr>
                <a:t> </a:t>
              </a:r>
              <a:r>
                <a:rPr lang="en-GB" sz="2000" b="1" i="1" u="sng">
                  <a:solidFill>
                    <a:srgbClr val="FFFFFF"/>
                  </a:solidFill>
                  <a:latin typeface="Helvetica" charset="0"/>
                </a:rPr>
                <a:t>PAGBABALIK </a:t>
              </a:r>
              <a:r>
                <a:rPr lang="en-GB" sz="2000" b="1">
                  <a:solidFill>
                    <a:srgbClr val="FFEA18"/>
                  </a:solidFill>
                  <a:latin typeface="Helvetica" charset="0"/>
                </a:rPr>
                <a:t>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NI HESU-KRISTO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REV 19:11-16</a:t>
              </a:r>
            </a:p>
          </p:txBody>
        </p:sp>
      </p:grpSp>
      <p:grpSp>
        <p:nvGrpSpPr>
          <p:cNvPr id="158732" name="Group 18"/>
          <p:cNvGrpSpPr>
            <a:grpSpLocks/>
          </p:cNvGrpSpPr>
          <p:nvPr/>
        </p:nvGrpSpPr>
        <p:grpSpPr bwMode="auto">
          <a:xfrm>
            <a:off x="6181725" y="3598863"/>
            <a:ext cx="3640138" cy="1173162"/>
            <a:chOff x="3914" y="2902"/>
            <a:chExt cx="2175" cy="739"/>
          </a:xfrm>
        </p:grpSpPr>
        <p:sp>
          <p:nvSpPr>
            <p:cNvPr id="78854" name="AutoShape 6"/>
            <p:cNvSpPr>
              <a:spLocks noChangeArrowheads="1"/>
            </p:cNvSpPr>
            <p:nvPr/>
          </p:nvSpPr>
          <p:spPr bwMode="auto">
            <a:xfrm>
              <a:off x="3939" y="2902"/>
              <a:ext cx="2129"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41" name="Text Box 10"/>
            <p:cNvSpPr txBox="1">
              <a:spLocks noChangeArrowheads="1"/>
            </p:cNvSpPr>
            <p:nvPr/>
          </p:nvSpPr>
          <p:spPr bwMode="auto">
            <a:xfrm>
              <a:off x="3914" y="2977"/>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PAGHAHARI </a:t>
              </a:r>
              <a:r>
                <a:rPr lang="en-GB" sz="2000" b="1" i="1">
                  <a:solidFill>
                    <a:srgbClr val="FFFFFF"/>
                  </a:solidFill>
                  <a:latin typeface="Helvetica" charset="0"/>
                </a:rPr>
                <a:t> </a:t>
              </a:r>
              <a:r>
                <a:rPr lang="en-GB" sz="2000" b="1" i="1">
                  <a:solidFill>
                    <a:srgbClr val="FFFF00"/>
                  </a:solidFill>
                  <a:latin typeface="Helvetica" charset="0"/>
                </a:rPr>
                <a:t>NI</a:t>
              </a:r>
              <a:r>
                <a:rPr lang="en-GB" sz="2000" b="1" i="1" u="sng">
                  <a:solidFill>
                    <a:srgbClr val="FFFFFF"/>
                  </a:solidFill>
                  <a:latin typeface="Helvetica" charset="0"/>
                </a:rPr>
                <a:t> </a:t>
              </a:r>
              <a:r>
                <a:rPr lang="en-GB" sz="2000" b="1">
                  <a:solidFill>
                    <a:srgbClr val="FFEA18"/>
                  </a:solidFill>
                  <a:latin typeface="Helvetica" charset="0"/>
                </a:rPr>
                <a:t>KRISTO SA  </a:t>
              </a:r>
              <a:r>
                <a:rPr lang="en-GB" sz="2000" b="1" i="1" u="sng">
                  <a:solidFill>
                    <a:srgbClr val="FFFFFF"/>
                  </a:solidFill>
                  <a:latin typeface="Helvetica" charset="0"/>
                </a:rPr>
                <a:t>SANLIBUTAN</a:t>
              </a:r>
              <a:r>
                <a:rPr lang="en-GB" sz="2000" b="1">
                  <a:solidFill>
                    <a:srgbClr val="FFEA18"/>
                  </a:solidFill>
                  <a:latin typeface="Helvetica" charset="0"/>
                </a:rPr>
                <a:t> PAHAYAG  20:4-6</a:t>
              </a:r>
            </a:p>
          </p:txBody>
        </p:sp>
      </p:grpSp>
      <p:grpSp>
        <p:nvGrpSpPr>
          <p:cNvPr id="158733" name="Group 21"/>
          <p:cNvGrpSpPr>
            <a:grpSpLocks/>
          </p:cNvGrpSpPr>
          <p:nvPr/>
        </p:nvGrpSpPr>
        <p:grpSpPr bwMode="auto">
          <a:xfrm>
            <a:off x="6253163" y="4951413"/>
            <a:ext cx="3529012" cy="1311275"/>
            <a:chOff x="3939" y="3673"/>
            <a:chExt cx="2223" cy="826"/>
          </a:xfrm>
        </p:grpSpPr>
        <p:sp>
          <p:nvSpPr>
            <p:cNvPr id="79878" name="AutoShape 6"/>
            <p:cNvSpPr>
              <a:spLocks noChangeArrowheads="1"/>
            </p:cNvSpPr>
            <p:nvPr/>
          </p:nvSpPr>
          <p:spPr bwMode="auto">
            <a:xfrm>
              <a:off x="3965" y="3673"/>
              <a:ext cx="2197" cy="816"/>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39" name="Text Box 12"/>
            <p:cNvSpPr txBox="1">
              <a:spLocks noChangeArrowheads="1"/>
            </p:cNvSpPr>
            <p:nvPr/>
          </p:nvSpPr>
          <p:spPr bwMode="auto">
            <a:xfrm>
              <a:off x="3939" y="3673"/>
              <a:ext cx="2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DAKILANG</a:t>
              </a:r>
              <a:r>
                <a:rPr lang="en-GB" sz="2000" b="1" i="1">
                  <a:solidFill>
                    <a:srgbClr val="000000"/>
                  </a:solidFill>
                  <a:latin typeface="Helvetica" charset="0"/>
                </a:rPr>
                <a:t> </a:t>
              </a:r>
              <a:r>
                <a:rPr lang="en-GB" sz="2000" b="1" i="1" u="sng">
                  <a:solidFill>
                    <a:srgbClr val="FFFFFF"/>
                  </a:solidFill>
                  <a:latin typeface="Helvetica" charset="0"/>
                </a:rPr>
                <a:t>PUTI </a:t>
              </a:r>
              <a:r>
                <a:rPr lang="en-GB" sz="2000" b="1">
                  <a:solidFill>
                    <a:srgbClr val="FFEA18"/>
                  </a:solidFill>
                  <a:latin typeface="Helvetica" charset="0"/>
                </a:rPr>
                <a:t> NG TRONO NG PAGHUHUKOM               PAHAYAG  20:11-15</a:t>
              </a:r>
            </a:p>
          </p:txBody>
        </p:sp>
      </p:grpSp>
      <p:grpSp>
        <p:nvGrpSpPr>
          <p:cNvPr id="6" name="Group 24"/>
          <p:cNvGrpSpPr>
            <a:grpSpLocks/>
          </p:cNvGrpSpPr>
          <p:nvPr/>
        </p:nvGrpSpPr>
        <p:grpSpPr bwMode="auto">
          <a:xfrm>
            <a:off x="6324600" y="6407150"/>
            <a:ext cx="3529013" cy="1173163"/>
            <a:chOff x="3802" y="4071"/>
            <a:chExt cx="2175" cy="739"/>
          </a:xfrm>
        </p:grpSpPr>
        <p:sp>
          <p:nvSpPr>
            <p:cNvPr id="80904" name="AutoShape 8"/>
            <p:cNvSpPr>
              <a:spLocks noChangeArrowheads="1"/>
            </p:cNvSpPr>
            <p:nvPr/>
          </p:nvSpPr>
          <p:spPr bwMode="auto">
            <a:xfrm>
              <a:off x="3827" y="4071"/>
              <a:ext cx="2117"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58737" name="Text Box 15"/>
            <p:cNvSpPr txBox="1">
              <a:spLocks noChangeArrowheads="1"/>
            </p:cNvSpPr>
            <p:nvPr/>
          </p:nvSpPr>
          <p:spPr bwMode="auto">
            <a:xfrm>
              <a:off x="3802" y="4143"/>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BAGONG </a:t>
              </a:r>
              <a:r>
                <a:rPr lang="en-GB" sz="2000" b="1" i="1" u="sng">
                  <a:solidFill>
                    <a:srgbClr val="FFFFFF"/>
                  </a:solidFill>
                  <a:latin typeface="Helvetica" charset="0"/>
                </a:rPr>
                <a:t>LANGIT </a:t>
              </a:r>
              <a:r>
                <a:rPr lang="en-GB" sz="2000" b="1">
                  <a:solidFill>
                    <a:srgbClr val="FFEA18"/>
                  </a:solidFill>
                  <a:latin typeface="Helvetica" charset="0"/>
                </a:rPr>
                <a:t>AT ANG BAGONG </a:t>
              </a:r>
              <a:r>
                <a:rPr lang="en-GB" sz="2000" b="1" i="1" u="sng">
                  <a:solidFill>
                    <a:srgbClr val="FFFFFF"/>
                  </a:solidFill>
                  <a:latin typeface="Helvetica" charset="0"/>
                </a:rPr>
                <a:t>DAIGDIG</a:t>
              </a:r>
              <a:r>
                <a:rPr lang="en-GB" sz="2000" b="1">
                  <a:solidFill>
                    <a:srgbClr val="FFEA18"/>
                  </a:solidFill>
                  <a:latin typeface="Helvetica" charset="0"/>
                </a:rPr>
                <a:t>               PAHAYAG 21:1-8</a:t>
              </a:r>
            </a:p>
          </p:txBody>
        </p:sp>
      </p:grpSp>
      <p:sp>
        <p:nvSpPr>
          <p:cNvPr id="80912" name="Text Box 16"/>
          <p:cNvSpPr txBox="1">
            <a:spLocks noChangeArrowheads="1"/>
          </p:cNvSpPr>
          <p:nvPr/>
        </p:nvSpPr>
        <p:spPr bwMode="auto">
          <a:xfrm>
            <a:off x="708025" y="2690813"/>
            <a:ext cx="48958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en-GB" sz="1800" b="1">
                <a:solidFill>
                  <a:srgbClr val="FFEA18"/>
                </a:solidFill>
                <a:latin typeface="Helvetica" charset="0"/>
              </a:rPr>
              <a:t>PAHAYAG 21:1-2</a:t>
            </a:r>
            <a:r>
              <a:rPr lang="en-GB" b="1">
                <a:solidFill>
                  <a:srgbClr val="FFEA18"/>
                </a:solidFill>
                <a:latin typeface="Helvetica" charset="0"/>
              </a:rPr>
              <a:t>                               </a:t>
            </a:r>
            <a:endParaRPr lang="en-GB" b="1"/>
          </a:p>
          <a:p>
            <a:pPr algn="ctr"/>
            <a:r>
              <a:rPr lang="en-GB" b="1">
                <a:latin typeface="Helvetica" charset="0"/>
              </a:rPr>
              <a:t>At nakita ko ang isang bagong langit at ang isang bagong lupa: sapagka't ang unang langit at ang unang lupa ay naparam; at ang dagat ay wala na. At nakita ko ang bayang banal, ang bagong Jerusalem, na nananaog mula sa langit buhat sa Dios, na nahahandang gaya ng isang babaing kasintahan na nagagayakang talaga sa kaniyang asawa.</a:t>
            </a:r>
            <a:endParaRPr lang="en-GB" b="1">
              <a:solidFill>
                <a:srgbClr val="FFEA18"/>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p:val>
                                            <p:strVal val="#ppt_w"/>
                                          </p:val>
                                        </p:tav>
                                      </p:tavLst>
                                    </p:anim>
                                    <p:anim calcmode="lin" valueType="num">
                                      <p:cBhvr>
                                        <p:cTn id="8" dur="500" fill="hold"/>
                                        <p:tgtEl>
                                          <p:spTgt spid="8091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9525" y="0"/>
            <a:ext cx="10067925" cy="7802563"/>
            <a:chOff x="-7" y="0"/>
            <a:chExt cx="6342" cy="4915"/>
          </a:xfrm>
        </p:grpSpPr>
        <p:pic>
          <p:nvPicPr>
            <p:cNvPr id="160798" name="Picture 2"/>
            <p:cNvPicPr>
              <a:picLocks noChangeAspect="1"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71" y="77"/>
              <a:ext cx="5411"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99" name="Rectangle 3"/>
            <p:cNvSpPr>
              <a:spLocks noChangeArrowheads="1"/>
            </p:cNvSpPr>
            <p:nvPr/>
          </p:nvSpPr>
          <p:spPr bwMode="auto">
            <a:xfrm>
              <a:off x="5575" y="8"/>
              <a:ext cx="761" cy="4854"/>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0800" name="Rectangle 4"/>
            <p:cNvSpPr>
              <a:spLocks noChangeArrowheads="1"/>
            </p:cNvSpPr>
            <p:nvPr/>
          </p:nvSpPr>
          <p:spPr bwMode="auto">
            <a:xfrm>
              <a:off x="-7" y="74"/>
              <a:ext cx="454" cy="474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0801" name="Rectangle 5"/>
            <p:cNvSpPr>
              <a:spLocks noChangeArrowheads="1"/>
            </p:cNvSpPr>
            <p:nvPr/>
          </p:nvSpPr>
          <p:spPr bwMode="auto">
            <a:xfrm>
              <a:off x="0" y="4640"/>
              <a:ext cx="5836"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0802" name="Rectangle 6"/>
            <p:cNvSpPr>
              <a:spLocks noChangeArrowheads="1"/>
            </p:cNvSpPr>
            <p:nvPr/>
          </p:nvSpPr>
          <p:spPr bwMode="auto">
            <a:xfrm>
              <a:off x="0" y="0"/>
              <a:ext cx="5836"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0803" name="Rectangle 7"/>
            <p:cNvSpPr>
              <a:spLocks noChangeArrowheads="1"/>
            </p:cNvSpPr>
            <p:nvPr/>
          </p:nvSpPr>
          <p:spPr bwMode="auto">
            <a:xfrm>
              <a:off x="499" y="4640"/>
              <a:ext cx="5836" cy="275"/>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160770" name="Text Box 1"/>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73730" name="AutoShape 2"/>
          <p:cNvSpPr>
            <a:spLocks noChangeArrowheads="1"/>
          </p:cNvSpPr>
          <p:nvPr/>
        </p:nvSpPr>
        <p:spPr bwMode="auto">
          <a:xfrm>
            <a:off x="708025" y="1941513"/>
            <a:ext cx="4464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72" name="Text Box 5"/>
          <p:cNvSpPr txBox="1">
            <a:spLocks noChangeArrowheads="1"/>
          </p:cNvSpPr>
          <p:nvPr/>
        </p:nvSpPr>
        <p:spPr bwMode="auto">
          <a:xfrm>
            <a:off x="9658350" y="2381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60773"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0774"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0775" name="Text Box 1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70</a:t>
            </a:r>
          </a:p>
        </p:txBody>
      </p:sp>
      <p:sp>
        <p:nvSpPr>
          <p:cNvPr id="160776" name="Text Box 19"/>
          <p:cNvSpPr txBox="1">
            <a:spLocks noChangeArrowheads="1"/>
          </p:cNvSpPr>
          <p:nvPr/>
        </p:nvSpPr>
        <p:spPr bwMode="auto">
          <a:xfrm>
            <a:off x="9564688" y="73469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9</a:t>
            </a:r>
          </a:p>
        </p:txBody>
      </p:sp>
      <p:grpSp>
        <p:nvGrpSpPr>
          <p:cNvPr id="160777" name="Group 40"/>
          <p:cNvGrpSpPr>
            <a:grpSpLocks/>
          </p:cNvGrpSpPr>
          <p:nvPr/>
        </p:nvGrpSpPr>
        <p:grpSpPr bwMode="auto">
          <a:xfrm>
            <a:off x="133350" y="285750"/>
            <a:ext cx="9709150" cy="7294563"/>
            <a:chOff x="84" y="180"/>
            <a:chExt cx="6116" cy="4595"/>
          </a:xfrm>
        </p:grpSpPr>
        <p:grpSp>
          <p:nvGrpSpPr>
            <p:cNvPr id="160778" name="Group 39"/>
            <p:cNvGrpSpPr>
              <a:grpSpLocks/>
            </p:cNvGrpSpPr>
            <p:nvPr/>
          </p:nvGrpSpPr>
          <p:grpSpPr bwMode="auto">
            <a:xfrm>
              <a:off x="84" y="860"/>
              <a:ext cx="3402" cy="3448"/>
              <a:chOff x="84" y="860"/>
              <a:chExt cx="3402" cy="3448"/>
            </a:xfrm>
          </p:grpSpPr>
          <p:sp>
            <p:nvSpPr>
              <p:cNvPr id="160795" name="Rectangle 4"/>
              <p:cNvSpPr>
                <a:spLocks noChangeArrowheads="1"/>
              </p:cNvSpPr>
              <p:nvPr/>
            </p:nvSpPr>
            <p:spPr bwMode="auto">
              <a:xfrm>
                <a:off x="446" y="860"/>
                <a:ext cx="29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2500"/>
                  </a:spcBef>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FFFF"/>
                    </a:solidFill>
                    <a:latin typeface="Helvetica" charset="0"/>
                  </a:rPr>
                  <a:t>Ang Pahayag</a:t>
                </a:r>
              </a:p>
            </p:txBody>
          </p:sp>
          <p:sp>
            <p:nvSpPr>
              <p:cNvPr id="160796" name="Text Box 3"/>
              <p:cNvSpPr txBox="1">
                <a:spLocks noChangeArrowheads="1"/>
              </p:cNvSpPr>
              <p:nvPr/>
            </p:nvSpPr>
            <p:spPr bwMode="auto">
              <a:xfrm>
                <a:off x="84" y="1474"/>
                <a:ext cx="3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Ang Sulyap sa Kawalang-hanggang </a:t>
                </a:r>
              </a:p>
              <a:p>
                <a:pPr algn="ctr">
                  <a:lnSpc>
                    <a:spcPct val="70000"/>
                  </a:lnSpc>
                  <a:spcBef>
                    <a:spcPts val="1250"/>
                  </a:spcBef>
                  <a:buClr>
                    <a:srgbClr val="FFEA18"/>
                  </a:buClr>
                  <a:buFont typeface="Comic Sans MS" charset="0"/>
                  <a:buNone/>
                </a:pPr>
                <a:r>
                  <a:rPr lang="en-GB" sz="2000" b="1" i="1">
                    <a:solidFill>
                      <a:srgbClr val="FFEA18"/>
                    </a:solidFill>
                    <a:latin typeface="Comic Sans MS" charset="0"/>
                  </a:rPr>
                  <a:t>Hinaharap</a:t>
                </a:r>
              </a:p>
            </p:txBody>
          </p:sp>
          <p:sp>
            <p:nvSpPr>
              <p:cNvPr id="160797" name="Rectangle 15"/>
              <p:cNvSpPr>
                <a:spLocks noChangeArrowheads="1"/>
              </p:cNvSpPr>
              <p:nvPr/>
            </p:nvSpPr>
            <p:spPr bwMode="auto">
              <a:xfrm>
                <a:off x="528" y="1946"/>
                <a:ext cx="2640"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lnSpc>
                    <a:spcPct val="100000"/>
                  </a:lnSpc>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solidFill>
                      <a:srgbClr val="FFFFFF"/>
                    </a:solidFill>
                    <a:latin typeface="Helvetica" charset="0"/>
                  </a:rPr>
                  <a:t>LIMANG MATATAG NA MGA PUNTOS SA PAHAYAG: KAPITULO       19 - 21</a:t>
                </a:r>
              </a:p>
            </p:txBody>
          </p:sp>
        </p:grpSp>
        <p:grpSp>
          <p:nvGrpSpPr>
            <p:cNvPr id="160779" name="Group 22"/>
            <p:cNvGrpSpPr>
              <a:grpSpLocks/>
            </p:cNvGrpSpPr>
            <p:nvPr/>
          </p:nvGrpSpPr>
          <p:grpSpPr bwMode="auto">
            <a:xfrm>
              <a:off x="3531" y="180"/>
              <a:ext cx="2669" cy="4595"/>
              <a:chOff x="3667" y="180"/>
              <a:chExt cx="2669" cy="4595"/>
            </a:xfrm>
          </p:grpSpPr>
          <p:grpSp>
            <p:nvGrpSpPr>
              <p:cNvPr id="160780" name="Group 23"/>
              <p:cNvGrpSpPr>
                <a:grpSpLocks/>
              </p:cNvGrpSpPr>
              <p:nvPr/>
            </p:nvGrpSpPr>
            <p:grpSpPr bwMode="auto">
              <a:xfrm>
                <a:off x="3848" y="180"/>
                <a:ext cx="2359" cy="739"/>
                <a:chOff x="3848" y="588"/>
                <a:chExt cx="2359" cy="739"/>
              </a:xfrm>
            </p:grpSpPr>
            <p:sp>
              <p:nvSpPr>
                <p:cNvPr id="76801" name="AutoShape 1"/>
                <p:cNvSpPr>
                  <a:spLocks noChangeArrowheads="1"/>
                </p:cNvSpPr>
                <p:nvPr/>
              </p:nvSpPr>
              <p:spPr bwMode="auto">
                <a:xfrm>
                  <a:off x="3848" y="588"/>
                  <a:ext cx="2306"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94" name="Text Box 7"/>
                <p:cNvSpPr txBox="1">
                  <a:spLocks noChangeArrowheads="1"/>
                </p:cNvSpPr>
                <p:nvPr/>
              </p:nvSpPr>
              <p:spPr bwMode="auto">
                <a:xfrm>
                  <a:off x="3939" y="724"/>
                  <a:ext cx="22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HAPONAN</a:t>
                  </a:r>
                  <a:r>
                    <a:rPr lang="en-GB" sz="2000" b="1" i="1">
                      <a:solidFill>
                        <a:srgbClr val="FFFFFF"/>
                      </a:solidFill>
                      <a:latin typeface="Helvetica" charset="0"/>
                    </a:rPr>
                    <a:t> </a:t>
                  </a:r>
                  <a:r>
                    <a:rPr lang="en-GB" sz="2000" b="1" i="1" u="sng">
                      <a:solidFill>
                        <a:srgbClr val="FFFFFF"/>
                      </a:solidFill>
                      <a:latin typeface="Helvetica" charset="0"/>
                    </a:rPr>
                    <a:t>SA KASAL</a:t>
                  </a:r>
                  <a:r>
                    <a:rPr lang="en-GB" sz="2000" b="1">
                      <a:solidFill>
                        <a:srgbClr val="FFEA18"/>
                      </a:solidFill>
                      <a:latin typeface="Helvetica" charset="0"/>
                    </a:rPr>
                    <a:t> PAHAYAG 19:1-10</a:t>
                  </a:r>
                </a:p>
              </p:txBody>
            </p:sp>
          </p:grpSp>
          <p:grpSp>
            <p:nvGrpSpPr>
              <p:cNvPr id="160781" name="Group 26"/>
              <p:cNvGrpSpPr>
                <a:grpSpLocks/>
              </p:cNvGrpSpPr>
              <p:nvPr/>
            </p:nvGrpSpPr>
            <p:grpSpPr bwMode="auto">
              <a:xfrm>
                <a:off x="3667" y="1042"/>
                <a:ext cx="2669" cy="1089"/>
                <a:chOff x="3674" y="1405"/>
                <a:chExt cx="2669" cy="1089"/>
              </a:xfrm>
            </p:grpSpPr>
            <p:sp>
              <p:nvSpPr>
                <p:cNvPr id="77830" name="AutoShape 6"/>
                <p:cNvSpPr>
                  <a:spLocks noChangeArrowheads="1"/>
                </p:cNvSpPr>
                <p:nvPr/>
              </p:nvSpPr>
              <p:spPr bwMode="auto">
                <a:xfrm>
                  <a:off x="3894" y="1405"/>
                  <a:ext cx="2268" cy="108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92" name="Text Box 9"/>
                <p:cNvSpPr txBox="1">
                  <a:spLocks noChangeArrowheads="1"/>
                </p:cNvSpPr>
                <p:nvPr/>
              </p:nvSpPr>
              <p:spPr bwMode="auto">
                <a:xfrm>
                  <a:off x="3674" y="1450"/>
                  <a:ext cx="2669"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PANGALAWANG</a:t>
                  </a:r>
                  <a:r>
                    <a:rPr lang="en-GB" sz="2000" b="1" i="1">
                      <a:solidFill>
                        <a:srgbClr val="FFFFFF"/>
                      </a:solidFill>
                      <a:latin typeface="Helvetica" charset="0"/>
                    </a:rPr>
                    <a:t> </a:t>
                  </a:r>
                  <a:r>
                    <a:rPr lang="en-GB" sz="2000" b="1" i="1" u="sng">
                      <a:solidFill>
                        <a:srgbClr val="FFFFFF"/>
                      </a:solidFill>
                      <a:latin typeface="Helvetica" charset="0"/>
                    </a:rPr>
                    <a:t>PAGBABALIK </a:t>
                  </a:r>
                  <a:r>
                    <a:rPr lang="en-GB" sz="2000" b="1">
                      <a:solidFill>
                        <a:srgbClr val="FFEA18"/>
                      </a:solidFill>
                      <a:latin typeface="Helvetica" charset="0"/>
                    </a:rPr>
                    <a:t>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NI HESU-KRISTO </a:t>
                  </a:r>
                </a:p>
                <a:p>
                  <a:pPr algn="ctr">
                    <a:lnSpc>
                      <a:spcPct val="100000"/>
                    </a:lnSpc>
                    <a:spcBef>
                      <a:spcPts val="1250"/>
                    </a:spcBef>
                    <a:buClr>
                      <a:srgbClr val="FFEA18"/>
                    </a:buClr>
                    <a:buFont typeface="Helvetica" charset="0"/>
                    <a:buNone/>
                  </a:pPr>
                  <a:r>
                    <a:rPr lang="en-GB" sz="2000" b="1">
                      <a:solidFill>
                        <a:srgbClr val="FFEA18"/>
                      </a:solidFill>
                      <a:latin typeface="Helvetica" charset="0"/>
                    </a:rPr>
                    <a:t> REV 19:11-16</a:t>
                  </a:r>
                </a:p>
              </p:txBody>
            </p:sp>
          </p:grpSp>
          <p:grpSp>
            <p:nvGrpSpPr>
              <p:cNvPr id="160782" name="Group 29"/>
              <p:cNvGrpSpPr>
                <a:grpSpLocks/>
              </p:cNvGrpSpPr>
              <p:nvPr/>
            </p:nvGrpSpPr>
            <p:grpSpPr bwMode="auto">
              <a:xfrm>
                <a:off x="3894" y="2267"/>
                <a:ext cx="2293" cy="739"/>
                <a:chOff x="3914" y="2902"/>
                <a:chExt cx="2175" cy="739"/>
              </a:xfrm>
            </p:grpSpPr>
            <p:sp>
              <p:nvSpPr>
                <p:cNvPr id="78854" name="AutoShape 6"/>
                <p:cNvSpPr>
                  <a:spLocks noChangeArrowheads="1"/>
                </p:cNvSpPr>
                <p:nvPr/>
              </p:nvSpPr>
              <p:spPr bwMode="auto">
                <a:xfrm>
                  <a:off x="3939" y="2902"/>
                  <a:ext cx="2129"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90" name="Text Box 10"/>
                <p:cNvSpPr txBox="1">
                  <a:spLocks noChangeArrowheads="1"/>
                </p:cNvSpPr>
                <p:nvPr/>
              </p:nvSpPr>
              <p:spPr bwMode="auto">
                <a:xfrm>
                  <a:off x="3914" y="2977"/>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PAGHAHARI </a:t>
                  </a:r>
                  <a:r>
                    <a:rPr lang="en-GB" sz="2000" b="1" i="1">
                      <a:solidFill>
                        <a:srgbClr val="FFFFFF"/>
                      </a:solidFill>
                      <a:latin typeface="Helvetica" charset="0"/>
                    </a:rPr>
                    <a:t> </a:t>
                  </a:r>
                  <a:r>
                    <a:rPr lang="en-GB" sz="2000" b="1" i="1">
                      <a:solidFill>
                        <a:srgbClr val="FFFF00"/>
                      </a:solidFill>
                      <a:latin typeface="Helvetica" charset="0"/>
                    </a:rPr>
                    <a:t>NI</a:t>
                  </a:r>
                  <a:r>
                    <a:rPr lang="en-GB" sz="2000" b="1" i="1" u="sng">
                      <a:solidFill>
                        <a:srgbClr val="FFFFFF"/>
                      </a:solidFill>
                      <a:latin typeface="Helvetica" charset="0"/>
                    </a:rPr>
                    <a:t> </a:t>
                  </a:r>
                  <a:r>
                    <a:rPr lang="en-GB" sz="2000" b="1">
                      <a:solidFill>
                        <a:srgbClr val="FFEA18"/>
                      </a:solidFill>
                      <a:latin typeface="Helvetica" charset="0"/>
                    </a:rPr>
                    <a:t>KRISTO SA  </a:t>
                  </a:r>
                  <a:r>
                    <a:rPr lang="en-GB" sz="2000" b="1" i="1" u="sng">
                      <a:solidFill>
                        <a:srgbClr val="FFFFFF"/>
                      </a:solidFill>
                      <a:latin typeface="Helvetica" charset="0"/>
                    </a:rPr>
                    <a:t>SANLIBUTAN</a:t>
                  </a:r>
                  <a:r>
                    <a:rPr lang="en-GB" sz="2000" b="1">
                      <a:solidFill>
                        <a:srgbClr val="FFEA18"/>
                      </a:solidFill>
                      <a:latin typeface="Helvetica" charset="0"/>
                    </a:rPr>
                    <a:t> PAHAYAG  20:4-6</a:t>
                  </a:r>
                </a:p>
              </p:txBody>
            </p:sp>
          </p:grpSp>
          <p:grpSp>
            <p:nvGrpSpPr>
              <p:cNvPr id="160783" name="Group 32"/>
              <p:cNvGrpSpPr>
                <a:grpSpLocks/>
              </p:cNvGrpSpPr>
              <p:nvPr/>
            </p:nvGrpSpPr>
            <p:grpSpPr bwMode="auto">
              <a:xfrm>
                <a:off x="3939" y="3119"/>
                <a:ext cx="2223" cy="826"/>
                <a:chOff x="3939" y="3673"/>
                <a:chExt cx="2223" cy="826"/>
              </a:xfrm>
            </p:grpSpPr>
            <p:sp>
              <p:nvSpPr>
                <p:cNvPr id="79878" name="AutoShape 6"/>
                <p:cNvSpPr>
                  <a:spLocks noChangeArrowheads="1"/>
                </p:cNvSpPr>
                <p:nvPr/>
              </p:nvSpPr>
              <p:spPr bwMode="auto">
                <a:xfrm>
                  <a:off x="3965" y="3673"/>
                  <a:ext cx="2197" cy="816"/>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88" name="Text Box 12"/>
                <p:cNvSpPr txBox="1">
                  <a:spLocks noChangeArrowheads="1"/>
                </p:cNvSpPr>
                <p:nvPr/>
              </p:nvSpPr>
              <p:spPr bwMode="auto">
                <a:xfrm>
                  <a:off x="3939" y="3673"/>
                  <a:ext cx="2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a:t>
                  </a:r>
                  <a:r>
                    <a:rPr lang="en-GB" sz="2000" b="1" i="1" u="sng">
                      <a:solidFill>
                        <a:srgbClr val="FFFFFF"/>
                      </a:solidFill>
                      <a:latin typeface="Helvetica" charset="0"/>
                    </a:rPr>
                    <a:t>DAKILANG</a:t>
                  </a:r>
                  <a:r>
                    <a:rPr lang="en-GB" sz="2000" b="1" i="1">
                      <a:solidFill>
                        <a:srgbClr val="000000"/>
                      </a:solidFill>
                      <a:latin typeface="Helvetica" charset="0"/>
                    </a:rPr>
                    <a:t> </a:t>
                  </a:r>
                  <a:r>
                    <a:rPr lang="en-GB" sz="2000" b="1" i="1" u="sng">
                      <a:solidFill>
                        <a:srgbClr val="FFFFFF"/>
                      </a:solidFill>
                      <a:latin typeface="Helvetica" charset="0"/>
                    </a:rPr>
                    <a:t>PUTI </a:t>
                  </a:r>
                  <a:r>
                    <a:rPr lang="en-GB" sz="2000" b="1">
                      <a:solidFill>
                        <a:srgbClr val="FFEA18"/>
                      </a:solidFill>
                      <a:latin typeface="Helvetica" charset="0"/>
                    </a:rPr>
                    <a:t> NG TRONO NG PAGHUHUKOM               PAHAYAG  20:11-15</a:t>
                  </a:r>
                </a:p>
              </p:txBody>
            </p:sp>
          </p:grpSp>
          <p:grpSp>
            <p:nvGrpSpPr>
              <p:cNvPr id="160784" name="Group 35"/>
              <p:cNvGrpSpPr>
                <a:grpSpLocks/>
              </p:cNvGrpSpPr>
              <p:nvPr/>
            </p:nvGrpSpPr>
            <p:grpSpPr bwMode="auto">
              <a:xfrm>
                <a:off x="3984" y="4036"/>
                <a:ext cx="2223" cy="739"/>
                <a:chOff x="3802" y="4071"/>
                <a:chExt cx="2175" cy="739"/>
              </a:xfrm>
            </p:grpSpPr>
            <p:sp>
              <p:nvSpPr>
                <p:cNvPr id="80904" name="AutoShape 8"/>
                <p:cNvSpPr>
                  <a:spLocks noChangeArrowheads="1"/>
                </p:cNvSpPr>
                <p:nvPr/>
              </p:nvSpPr>
              <p:spPr bwMode="auto">
                <a:xfrm>
                  <a:off x="3827" y="4071"/>
                  <a:ext cx="2117" cy="739"/>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0786" name="Text Box 15"/>
                <p:cNvSpPr txBox="1">
                  <a:spLocks noChangeArrowheads="1"/>
                </p:cNvSpPr>
                <p:nvPr/>
              </p:nvSpPr>
              <p:spPr bwMode="auto">
                <a:xfrm>
                  <a:off x="3802" y="4143"/>
                  <a:ext cx="217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EA18"/>
                    </a:buClr>
                    <a:buFont typeface="Helvetica" charset="0"/>
                    <a:buNone/>
                  </a:pPr>
                  <a:r>
                    <a:rPr lang="en-GB" sz="2000" b="1">
                      <a:solidFill>
                        <a:srgbClr val="FFEA18"/>
                      </a:solidFill>
                      <a:latin typeface="Helvetica" charset="0"/>
                    </a:rPr>
                    <a:t>ANG BAGONG </a:t>
                  </a:r>
                  <a:r>
                    <a:rPr lang="en-GB" sz="2000" b="1" i="1" u="sng">
                      <a:solidFill>
                        <a:srgbClr val="FFFFFF"/>
                      </a:solidFill>
                      <a:latin typeface="Helvetica" charset="0"/>
                    </a:rPr>
                    <a:t>LANGIT </a:t>
                  </a:r>
                  <a:r>
                    <a:rPr lang="en-GB" sz="2000" b="1">
                      <a:solidFill>
                        <a:srgbClr val="FFEA18"/>
                      </a:solidFill>
                      <a:latin typeface="Helvetica" charset="0"/>
                    </a:rPr>
                    <a:t>AT ANG BAGONG </a:t>
                  </a:r>
                  <a:r>
                    <a:rPr lang="en-GB" sz="2000" b="1" i="1" u="sng">
                      <a:solidFill>
                        <a:srgbClr val="FFFFFF"/>
                      </a:solidFill>
                      <a:latin typeface="Helvetica" charset="0"/>
                    </a:rPr>
                    <a:t>DAIGDIG</a:t>
                  </a:r>
                  <a:r>
                    <a:rPr lang="en-GB" sz="2000" b="1">
                      <a:solidFill>
                        <a:srgbClr val="FFEA18"/>
                      </a:solidFill>
                      <a:latin typeface="Helvetica" charset="0"/>
                    </a:rPr>
                    <a:t>               PAHAYAG 21:1-8</a:t>
                  </a:r>
                </a:p>
              </p:txBody>
            </p:sp>
          </p:gr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7" name="Group 1"/>
          <p:cNvGrpSpPr>
            <a:grpSpLocks/>
          </p:cNvGrpSpPr>
          <p:nvPr/>
        </p:nvGrpSpPr>
        <p:grpSpPr bwMode="auto">
          <a:xfrm>
            <a:off x="-147638" y="-30163"/>
            <a:ext cx="10090151" cy="7804151"/>
            <a:chOff x="-20" y="-20"/>
            <a:chExt cx="6356" cy="4916"/>
          </a:xfrm>
        </p:grpSpPr>
        <p:pic>
          <p:nvPicPr>
            <p:cNvPr id="162823" name="Picture 2"/>
            <p:cNvPicPr>
              <a:picLocks noChangeAspect="1"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71" y="57"/>
              <a:ext cx="5411"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2824"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2825"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2826"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2827"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2828"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2829" name="Rectangle 8"/>
            <p:cNvSpPr>
              <a:spLocks noChangeArrowheads="1"/>
            </p:cNvSpPr>
            <p:nvPr/>
          </p:nvSpPr>
          <p:spPr bwMode="auto">
            <a:xfrm>
              <a:off x="485" y="171"/>
              <a:ext cx="5564" cy="4441"/>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2830" name="Line 9"/>
            <p:cNvSpPr>
              <a:spLocks noChangeShapeType="1"/>
            </p:cNvSpPr>
            <p:nvPr/>
          </p:nvSpPr>
          <p:spPr bwMode="auto">
            <a:xfrm>
              <a:off x="1980" y="336"/>
              <a:ext cx="4020"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831" name="Text Box 10"/>
            <p:cNvSpPr txBox="1">
              <a:spLocks noChangeArrowheads="1"/>
            </p:cNvSpPr>
            <p:nvPr/>
          </p:nvSpPr>
          <p:spPr bwMode="auto">
            <a:xfrm>
              <a:off x="5895" y="436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sp>
        <p:nvSpPr>
          <p:cNvPr id="82956" name="Text Box 12"/>
          <p:cNvSpPr txBox="1">
            <a:spLocks noChangeArrowheads="1"/>
          </p:cNvSpPr>
          <p:nvPr/>
        </p:nvSpPr>
        <p:spPr bwMode="auto">
          <a:xfrm>
            <a:off x="6180138" y="6478588"/>
            <a:ext cx="203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buClr>
                <a:srgbClr val="FFEA18"/>
              </a:buClr>
              <a:buFont typeface="Helvetica" charset="0"/>
              <a:buNone/>
            </a:pPr>
            <a:r>
              <a:rPr lang="en-GB" sz="1800" b="1">
                <a:solidFill>
                  <a:srgbClr val="FFEA18"/>
                </a:solidFill>
                <a:latin typeface="Helvetica" charset="0"/>
              </a:rPr>
              <a:t>PAHAYAG  22:20</a:t>
            </a:r>
          </a:p>
        </p:txBody>
      </p:sp>
      <p:sp>
        <p:nvSpPr>
          <p:cNvPr id="162819" name="Text Box 13"/>
          <p:cNvSpPr txBox="1">
            <a:spLocks noChangeArrowheads="1"/>
          </p:cNvSpPr>
          <p:nvPr/>
        </p:nvSpPr>
        <p:spPr bwMode="auto">
          <a:xfrm>
            <a:off x="1068388" y="1870075"/>
            <a:ext cx="7693025" cy="4741863"/>
          </a:xfrm>
          <a:prstGeom prst="rect">
            <a:avLst/>
          </a:prstGeom>
          <a:solidFill>
            <a:schemeClr val="bg2">
              <a:alpha val="4392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r>
              <a:rPr lang="ja-JP" altLang="en-GB" sz="5400" b="1">
                <a:solidFill>
                  <a:srgbClr val="FFFF00"/>
                </a:solidFill>
                <a:latin typeface="Helvetica" charset="0"/>
              </a:rPr>
              <a:t>“</a:t>
            </a:r>
            <a:r>
              <a:rPr lang="en-GB" altLang="ja-JP" sz="5400" b="1">
                <a:solidFill>
                  <a:srgbClr val="FFFF00"/>
                </a:solidFill>
                <a:latin typeface="Helvetica" charset="0"/>
              </a:rPr>
              <a:t>Ang sumasaksi sa mga bagay na ito ay nagsasabi, Oo: ako'y madaling pumaparito..</a:t>
            </a:r>
            <a:r>
              <a:rPr lang="ja-JP" altLang="en-GB" sz="5400" b="1">
                <a:solidFill>
                  <a:srgbClr val="FFFF00"/>
                </a:solidFill>
                <a:latin typeface="Helvetica" charset="0"/>
              </a:rPr>
              <a:t>”</a:t>
            </a:r>
            <a:endParaRPr lang="en-GB" altLang="ja-JP" sz="5400" b="1">
              <a:solidFill>
                <a:srgbClr val="FFFF00"/>
              </a:solidFill>
              <a:latin typeface="Helvetica" charset="0"/>
            </a:endParaRPr>
          </a:p>
          <a:p>
            <a:pPr algn="ctr"/>
            <a:r>
              <a:rPr lang="en-GB" sz="5400" b="1">
                <a:solidFill>
                  <a:srgbClr val="FFFF00"/>
                </a:solidFill>
                <a:latin typeface="Helvetica" charset="0"/>
              </a:rPr>
              <a:t>AMEN</a:t>
            </a:r>
          </a:p>
        </p:txBody>
      </p:sp>
      <p:sp>
        <p:nvSpPr>
          <p:cNvPr id="162820" name="Text Box 14"/>
          <p:cNvSpPr txBox="1">
            <a:spLocks noChangeArrowheads="1"/>
          </p:cNvSpPr>
          <p:nvPr/>
        </p:nvSpPr>
        <p:spPr bwMode="auto">
          <a:xfrm>
            <a:off x="862013" y="7445375"/>
            <a:ext cx="9128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62821" name="Rectangle 15"/>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62822" name="Text Box 16"/>
          <p:cNvSpPr txBox="1">
            <a:spLocks noChangeArrowheads="1"/>
          </p:cNvSpPr>
          <p:nvPr/>
        </p:nvSpPr>
        <p:spPr bwMode="auto">
          <a:xfrm>
            <a:off x="9201150" y="741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79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10" name="Group 2"/>
          <p:cNvGrpSpPr>
            <a:grpSpLocks/>
          </p:cNvGrpSpPr>
          <p:nvPr/>
        </p:nvGrpSpPr>
        <p:grpSpPr bwMode="auto">
          <a:xfrm>
            <a:off x="923925" y="1603375"/>
            <a:ext cx="4665663" cy="5754688"/>
            <a:chOff x="582" y="1010"/>
            <a:chExt cx="2939" cy="3625"/>
          </a:xfrm>
        </p:grpSpPr>
        <p:sp>
          <p:nvSpPr>
            <p:cNvPr id="10243"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174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 y="1073"/>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5"/>
          <p:cNvGrpSpPr>
            <a:grpSpLocks/>
          </p:cNvGrpSpPr>
          <p:nvPr/>
        </p:nvGrpSpPr>
        <p:grpSpPr bwMode="auto">
          <a:xfrm>
            <a:off x="4146550" y="2774950"/>
            <a:ext cx="5478463" cy="4729163"/>
            <a:chOff x="2612" y="1748"/>
            <a:chExt cx="3451" cy="2979"/>
          </a:xfrm>
        </p:grpSpPr>
        <p:sp>
          <p:nvSpPr>
            <p:cNvPr id="10246" name="AutoShape 6"/>
            <p:cNvSpPr>
              <a:spLocks noChangeArrowheads="1"/>
            </p:cNvSpPr>
            <p:nvPr/>
          </p:nvSpPr>
          <p:spPr bwMode="auto">
            <a:xfrm>
              <a:off x="2612" y="1748"/>
              <a:ext cx="684"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0248" name="Line 8"/>
            <p:cNvSpPr>
              <a:spLocks noChangeShapeType="1"/>
            </p:cNvSpPr>
            <p:nvPr/>
          </p:nvSpPr>
          <p:spPr bwMode="auto">
            <a:xfrm flipH="1" flipV="1">
              <a:off x="2982" y="2080"/>
              <a:ext cx="880" cy="1930"/>
            </a:xfrm>
            <a:prstGeom prst="line">
              <a:avLst/>
            </a:prstGeom>
            <a:noFill/>
            <a:ln w="76320">
              <a:solidFill>
                <a:srgbClr val="FC0128"/>
              </a:solidFill>
              <a:miter lim="800000"/>
              <a:headEnd/>
              <a:tailEnd type="triangle" w="med" len="me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17412" name="Text Box 9"/>
          <p:cNvSpPr txBox="1">
            <a:spLocks noChangeArrowheads="1"/>
          </p:cNvSpPr>
          <p:nvPr/>
        </p:nvSpPr>
        <p:spPr bwMode="auto">
          <a:xfrm>
            <a:off x="9658350" y="63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7413" name="Text Box 10"/>
          <p:cNvSpPr txBox="1">
            <a:spLocks noChangeArrowheads="1"/>
          </p:cNvSpPr>
          <p:nvPr/>
        </p:nvSpPr>
        <p:spPr bwMode="auto">
          <a:xfrm>
            <a:off x="5969000" y="1804988"/>
            <a:ext cx="3740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EBANGHELYO</a:t>
            </a:r>
          </a:p>
        </p:txBody>
      </p:sp>
      <p:sp>
        <p:nvSpPr>
          <p:cNvPr id="17414" name="Text Box 11"/>
          <p:cNvSpPr txBox="1">
            <a:spLocks noChangeArrowheads="1"/>
          </p:cNvSpPr>
          <p:nvPr/>
        </p:nvSpPr>
        <p:spPr bwMode="auto">
          <a:xfrm>
            <a:off x="6464300" y="3252788"/>
            <a:ext cx="26685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GAWA</a:t>
            </a:r>
          </a:p>
        </p:txBody>
      </p:sp>
      <p:sp>
        <p:nvSpPr>
          <p:cNvPr id="17415" name="Text Box 12"/>
          <p:cNvSpPr txBox="1">
            <a:spLocks noChangeArrowheads="1"/>
          </p:cNvSpPr>
          <p:nvPr/>
        </p:nvSpPr>
        <p:spPr bwMode="auto">
          <a:xfrm>
            <a:off x="6032500" y="4702175"/>
            <a:ext cx="3035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SULAT</a:t>
            </a:r>
          </a:p>
        </p:txBody>
      </p:sp>
      <p:sp>
        <p:nvSpPr>
          <p:cNvPr id="17416" name="Text Box 13"/>
          <p:cNvSpPr txBox="1">
            <a:spLocks noChangeArrowheads="1"/>
          </p:cNvSpPr>
          <p:nvPr/>
        </p:nvSpPr>
        <p:spPr bwMode="auto">
          <a:xfrm>
            <a:off x="5867400" y="6407150"/>
            <a:ext cx="3378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2300"/>
              </a:spcBef>
              <a:buClr>
                <a:srgbClr val="FFEA18"/>
              </a:buClr>
              <a:buFont typeface="Helvetica" charset="0"/>
              <a:buNone/>
            </a:pPr>
            <a:r>
              <a:rPr lang="en-GB" sz="3600" b="1">
                <a:solidFill>
                  <a:srgbClr val="FFEA18"/>
                </a:solidFill>
                <a:latin typeface="Helvetica" charset="0"/>
              </a:rPr>
              <a:t>ANG </a:t>
            </a:r>
          </a:p>
          <a:p>
            <a:pPr algn="ctr">
              <a:lnSpc>
                <a:spcPct val="65000"/>
              </a:lnSpc>
              <a:spcBef>
                <a:spcPts val="2300"/>
              </a:spcBef>
              <a:buClr>
                <a:srgbClr val="FFEA18"/>
              </a:buClr>
              <a:buFont typeface="Helvetica" charset="0"/>
              <a:buNone/>
            </a:pPr>
            <a:r>
              <a:rPr lang="en-GB" sz="3600" b="1">
                <a:solidFill>
                  <a:srgbClr val="FFEA18"/>
                </a:solidFill>
                <a:latin typeface="Helvetica" charset="0"/>
              </a:rPr>
              <a:t>PAHAYAG</a:t>
            </a:r>
          </a:p>
        </p:txBody>
      </p:sp>
      <p:sp>
        <p:nvSpPr>
          <p:cNvPr id="17417" name="Text Box 14"/>
          <p:cNvSpPr txBox="1">
            <a:spLocks noChangeArrowheads="1"/>
          </p:cNvSpPr>
          <p:nvPr/>
        </p:nvSpPr>
        <p:spPr bwMode="auto">
          <a:xfrm>
            <a:off x="9197975" y="74104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93688" y="90488"/>
            <a:ext cx="8569325" cy="762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8851900" y="-19050"/>
            <a:ext cx="1206500" cy="770572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7" name="Rectangle 3"/>
          <p:cNvSpPr>
            <a:spLocks noChangeArrowheads="1"/>
          </p:cNvSpPr>
          <p:nvPr/>
        </p:nvSpPr>
        <p:spPr bwMode="auto">
          <a:xfrm>
            <a:off x="-7938" y="0"/>
            <a:ext cx="719138" cy="7772400"/>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8" name="Rectangle 4"/>
          <p:cNvSpPr>
            <a:spLocks noChangeArrowheads="1"/>
          </p:cNvSpPr>
          <p:nvPr/>
        </p:nvSpPr>
        <p:spPr bwMode="auto">
          <a:xfrm>
            <a:off x="23813" y="7334250"/>
            <a:ext cx="9244012" cy="438150"/>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9" name="Rectangle 5"/>
          <p:cNvSpPr>
            <a:spLocks noChangeArrowheads="1"/>
          </p:cNvSpPr>
          <p:nvPr/>
        </p:nvSpPr>
        <p:spPr bwMode="auto">
          <a:xfrm>
            <a:off x="23813" y="-31750"/>
            <a:ext cx="9244012" cy="217488"/>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70" name="Rectangle 6"/>
          <p:cNvSpPr>
            <a:spLocks noChangeArrowheads="1"/>
          </p:cNvSpPr>
          <p:nvPr/>
        </p:nvSpPr>
        <p:spPr bwMode="auto">
          <a:xfrm>
            <a:off x="812800" y="7334250"/>
            <a:ext cx="9244013" cy="436563"/>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71" name="Line 7"/>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2" name="Text Box 8"/>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4873" name="WordArt 9"/>
          <p:cNvSpPr>
            <a:spLocks noChangeArrowheads="1" noChangeShapeType="1" noTextEdit="1"/>
          </p:cNvSpPr>
          <p:nvPr/>
        </p:nvSpPr>
        <p:spPr bwMode="auto">
          <a:xfrm>
            <a:off x="1152525" y="2373313"/>
            <a:ext cx="8197850" cy="3241675"/>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200" kern="10">
                <a:ln w="9525">
                  <a:round/>
                  <a:headEnd/>
                  <a:tailEnd/>
                </a:ln>
                <a:gradFill rotWithShape="1">
                  <a:gsLst>
                    <a:gs pos="0">
                      <a:srgbClr val="740012"/>
                    </a:gs>
                    <a:gs pos="50000">
                      <a:srgbClr val="FC0128"/>
                    </a:gs>
                    <a:gs pos="100000">
                      <a:srgbClr val="740012"/>
                    </a:gs>
                  </a:gsLst>
                  <a:lin ang="5400000" scaled="1"/>
                </a:gradFill>
                <a:latin typeface="Impact"/>
                <a:ea typeface="Impact"/>
                <a:cs typeface="Impact"/>
              </a:rPr>
              <a:t>Pumarito ka, Panginoong Hesus!</a:t>
            </a:r>
          </a:p>
        </p:txBody>
      </p:sp>
      <p:sp>
        <p:nvSpPr>
          <p:cNvPr id="164874" name="Text Box 10"/>
          <p:cNvSpPr txBox="1">
            <a:spLocks noChangeArrowheads="1"/>
          </p:cNvSpPr>
          <p:nvPr/>
        </p:nvSpPr>
        <p:spPr bwMode="auto">
          <a:xfrm>
            <a:off x="862013" y="7445375"/>
            <a:ext cx="9128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64875" name="Rectangle 11"/>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64876" name="Text Box 12"/>
          <p:cNvSpPr txBox="1">
            <a:spLocks noChangeArrowheads="1"/>
          </p:cNvSpPr>
          <p:nvPr/>
        </p:nvSpPr>
        <p:spPr bwMode="auto">
          <a:xfrm>
            <a:off x="9193213" y="74183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175"/>
            <a:ext cx="10077450"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6914" name="Rectangle 2"/>
          <p:cNvSpPr>
            <a:spLocks noChangeArrowheads="1"/>
          </p:cNvSpPr>
          <p:nvPr/>
        </p:nvSpPr>
        <p:spPr bwMode="auto">
          <a:xfrm>
            <a:off x="7164388" y="379413"/>
            <a:ext cx="522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66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638" y="430213"/>
            <a:ext cx="569595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4996" name="Rectangle 4"/>
          <p:cNvSpPr>
            <a:spLocks noChangeArrowheads="1"/>
          </p:cNvSpPr>
          <p:nvPr/>
        </p:nvSpPr>
        <p:spPr bwMode="auto">
          <a:xfrm>
            <a:off x="2022475" y="417513"/>
            <a:ext cx="5740400" cy="6416675"/>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4997" name="Text Box 5"/>
          <p:cNvSpPr txBox="1">
            <a:spLocks noChangeArrowheads="1"/>
          </p:cNvSpPr>
          <p:nvPr/>
        </p:nvSpPr>
        <p:spPr bwMode="auto">
          <a:xfrm>
            <a:off x="420688" y="6921500"/>
            <a:ext cx="6192837" cy="636588"/>
          </a:xfrm>
          <a:prstGeom prst="rect">
            <a:avLst/>
          </a:prstGeom>
          <a:solidFill>
            <a:srgbClr val="4618C6"/>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Comic Sans MS" charset="0"/>
              <a:buNone/>
              <a:defRPr/>
            </a:pPr>
            <a:r>
              <a:rPr lang="en-GB" sz="3200" b="1" smtClean="0">
                <a:solidFill>
                  <a:srgbClr val="FFFF00"/>
                </a:solidFill>
                <a:latin typeface="Comic Sans MS" charset="0"/>
              </a:rPr>
              <a:t>GABAY SA PAG-AARAL #35 </a:t>
            </a:r>
          </a:p>
        </p:txBody>
      </p:sp>
      <p:sp>
        <p:nvSpPr>
          <p:cNvPr id="166918" name="Text Box 6"/>
          <p:cNvSpPr txBox="1">
            <a:spLocks noChangeArrowheads="1"/>
          </p:cNvSpPr>
          <p:nvPr/>
        </p:nvSpPr>
        <p:spPr bwMode="auto">
          <a:xfrm>
            <a:off x="862013" y="7434263"/>
            <a:ext cx="9128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66919" name="Rectangle 7"/>
          <p:cNvSpPr>
            <a:spLocks noChangeArrowheads="1"/>
          </p:cNvSpPr>
          <p:nvPr/>
        </p:nvSpPr>
        <p:spPr bwMode="auto">
          <a:xfrm>
            <a:off x="8697913"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66920" name="Text Box 8"/>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after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p:val>
                                            <p:strVal val="#ppt_w"/>
                                          </p:val>
                                        </p:tav>
                                      </p:tavLst>
                                    </p:anim>
                                    <p:anim calcmode="lin" valueType="num">
                                      <p:cBhvr>
                                        <p:cTn id="8" dur="1000" fill="hold"/>
                                        <p:tgtEl>
                                          <p:spTgt spid="84997"/>
                                        </p:tgtEl>
                                        <p:attrNameLst>
                                          <p:attrName>ppt_h</p:attrName>
                                        </p:attrNameLst>
                                      </p:cBhvr>
                                      <p:tavLst>
                                        <p:tav tm="100000">
                                          <p:val>
                                            <p:fltVal val="0"/>
                                          </p:val>
                                        </p:tav>
                                        <p:tav>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val="0"/>
              </a:ext>
            </a:extLst>
          </a:blip>
          <a:srcRect l="35419" t="16667" r="23611" b="10156"/>
          <a:stretch>
            <a:fillRect/>
          </a:stretch>
        </p:blipFill>
        <p:spPr bwMode="auto">
          <a:xfrm>
            <a:off x="919163" y="1878013"/>
            <a:ext cx="382587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8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10058400" cy="77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8963" name="Rectangle 3"/>
          <p:cNvSpPr>
            <a:spLocks noChangeArrowheads="1"/>
          </p:cNvSpPr>
          <p:nvPr/>
        </p:nvSpPr>
        <p:spPr bwMode="auto">
          <a:xfrm>
            <a:off x="7164388" y="381000"/>
            <a:ext cx="522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68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038" y="1892300"/>
            <a:ext cx="3798887"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8965" name="Rectangle 5"/>
          <p:cNvSpPr>
            <a:spLocks noChangeArrowheads="1"/>
          </p:cNvSpPr>
          <p:nvPr/>
        </p:nvSpPr>
        <p:spPr bwMode="auto">
          <a:xfrm>
            <a:off x="831850" y="1006475"/>
            <a:ext cx="83947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750"/>
              </a:spcBef>
              <a:buClr>
                <a:srgbClr val="FFEA1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GB" sz="2800" b="1" i="1">
                <a:solidFill>
                  <a:srgbClr val="FFEA18"/>
                </a:solidFill>
                <a:latin typeface="Helvetica" charset="0"/>
              </a:rPr>
              <a:t>“</a:t>
            </a:r>
            <a:r>
              <a:rPr lang="en-GB" altLang="ja-JP" sz="2800" b="1" i="1">
                <a:solidFill>
                  <a:srgbClr val="FFEA18"/>
                </a:solidFill>
                <a:latin typeface="Helvetica" charset="0"/>
              </a:rPr>
              <a:t>BANGYAHIN ANG  66 NA AKLAT NG IYONG BIBLIYA</a:t>
            </a:r>
            <a:r>
              <a:rPr lang="ja-JP" altLang="en-GB" sz="2800" b="1" i="1">
                <a:solidFill>
                  <a:srgbClr val="FFEA18"/>
                </a:solidFill>
                <a:latin typeface="Helvetica" charset="0"/>
              </a:rPr>
              <a:t>”</a:t>
            </a:r>
            <a:endParaRPr lang="en-GB" sz="2800" b="1" i="1">
              <a:solidFill>
                <a:srgbClr val="FFEA18"/>
              </a:solidFill>
              <a:latin typeface="Helvetica" charset="0"/>
            </a:endParaRPr>
          </a:p>
        </p:txBody>
      </p:sp>
      <p:sp>
        <p:nvSpPr>
          <p:cNvPr id="86022" name="Rectangle 6"/>
          <p:cNvSpPr>
            <a:spLocks noChangeArrowheads="1"/>
          </p:cNvSpPr>
          <p:nvPr/>
        </p:nvSpPr>
        <p:spPr bwMode="auto">
          <a:xfrm>
            <a:off x="889000" y="1846263"/>
            <a:ext cx="3878263" cy="5146675"/>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6023" name="Rectangle 7"/>
          <p:cNvSpPr>
            <a:spLocks noChangeArrowheads="1"/>
          </p:cNvSpPr>
          <p:nvPr/>
        </p:nvSpPr>
        <p:spPr bwMode="auto">
          <a:xfrm>
            <a:off x="5207000" y="1846263"/>
            <a:ext cx="3878263" cy="5146675"/>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68968" name="Rectangle 8"/>
          <p:cNvSpPr>
            <a:spLocks noChangeArrowheads="1"/>
          </p:cNvSpPr>
          <p:nvPr/>
        </p:nvSpPr>
        <p:spPr bwMode="auto">
          <a:xfrm>
            <a:off x="5948363" y="3195638"/>
            <a:ext cx="28797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8063"/>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900" b="1" i="1">
                <a:solidFill>
                  <a:srgbClr val="FC0128"/>
                </a:solidFill>
                <a:latin typeface="Helvetica" charset="0"/>
              </a:rPr>
              <a:t>BT</a:t>
            </a:r>
          </a:p>
        </p:txBody>
      </p:sp>
      <p:sp>
        <p:nvSpPr>
          <p:cNvPr id="168969" name="Rectangle 9"/>
          <p:cNvSpPr>
            <a:spLocks noChangeArrowheads="1"/>
          </p:cNvSpPr>
          <p:nvPr/>
        </p:nvSpPr>
        <p:spPr bwMode="auto">
          <a:xfrm>
            <a:off x="1154113" y="273050"/>
            <a:ext cx="7807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3000"/>
              </a:spcBef>
              <a:buClr>
                <a:srgbClr val="4618C6"/>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b="1" i="1">
                <a:solidFill>
                  <a:srgbClr val="4618C6"/>
                </a:solidFill>
                <a:latin typeface="Kosher-Normal" charset="0"/>
              </a:rPr>
              <a:t>ANG BIBLIA...PINASIMPLE</a:t>
            </a:r>
          </a:p>
        </p:txBody>
      </p:sp>
      <p:sp>
        <p:nvSpPr>
          <p:cNvPr id="168970" name="Rectangle 10"/>
          <p:cNvSpPr>
            <a:spLocks noChangeArrowheads="1"/>
          </p:cNvSpPr>
          <p:nvPr/>
        </p:nvSpPr>
        <p:spPr bwMode="auto">
          <a:xfrm>
            <a:off x="8745538" y="366713"/>
            <a:ext cx="3365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i="1">
                <a:solidFill>
                  <a:srgbClr val="000000"/>
                </a:solidFill>
                <a:latin typeface="Helvetica" charset="0"/>
              </a:rPr>
              <a:t>®</a:t>
            </a:r>
          </a:p>
        </p:txBody>
      </p:sp>
      <p:sp>
        <p:nvSpPr>
          <p:cNvPr id="168971" name="Text Box 11"/>
          <p:cNvSpPr txBox="1">
            <a:spLocks noChangeArrowheads="1"/>
          </p:cNvSpPr>
          <p:nvPr/>
        </p:nvSpPr>
        <p:spPr bwMode="auto">
          <a:xfrm>
            <a:off x="8391525" y="6904038"/>
            <a:ext cx="124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8972" name="Text Box 12"/>
          <p:cNvSpPr txBox="1">
            <a:spLocks noChangeArrowheads="1"/>
          </p:cNvSpPr>
          <p:nvPr/>
        </p:nvSpPr>
        <p:spPr bwMode="auto">
          <a:xfrm>
            <a:off x="96916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8973" name="Text Box 13"/>
          <p:cNvSpPr txBox="1">
            <a:spLocks noChangeArrowheads="1"/>
          </p:cNvSpPr>
          <p:nvPr/>
        </p:nvSpPr>
        <p:spPr bwMode="auto">
          <a:xfrm>
            <a:off x="9690100" y="72644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68974" name="Text Box 14"/>
          <p:cNvSpPr txBox="1">
            <a:spLocks noChangeArrowheads="1"/>
          </p:cNvSpPr>
          <p:nvPr/>
        </p:nvSpPr>
        <p:spPr bwMode="auto">
          <a:xfrm>
            <a:off x="903288" y="7434263"/>
            <a:ext cx="9128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68975" name="Rectangle 15"/>
          <p:cNvSpPr>
            <a:spLocks noChangeArrowheads="1"/>
          </p:cNvSpPr>
          <p:nvPr/>
        </p:nvSpPr>
        <p:spPr bwMode="auto">
          <a:xfrm>
            <a:off x="8701088"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68976" name="Text Box 16"/>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82</a:t>
            </a:r>
          </a:p>
        </p:txBody>
      </p:sp>
      <p:pic>
        <p:nvPicPr>
          <p:cNvPr id="168977" name="Picture 17"/>
          <p:cNvPicPr>
            <a:picLocks noChangeAspect="1" noChangeArrowheads="1"/>
          </p:cNvPicPr>
          <p:nvPr/>
        </p:nvPicPr>
        <p:blipFill>
          <a:blip r:embed="rId3">
            <a:extLst>
              <a:ext uri="{28A0092B-C50C-407E-A947-70E740481C1C}">
                <a14:useLocalDpi xmlns:a14="http://schemas.microsoft.com/office/drawing/2010/main" val="0"/>
              </a:ext>
            </a:extLst>
          </a:blip>
          <a:srcRect l="35419" t="16667" r="23611" b="10156"/>
          <a:stretch>
            <a:fillRect/>
          </a:stretch>
        </p:blipFill>
        <p:spPr bwMode="auto">
          <a:xfrm>
            <a:off x="995363" y="1971675"/>
            <a:ext cx="37592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8978" name="Rectangle 18"/>
          <p:cNvSpPr>
            <a:spLocks noChangeArrowheads="1"/>
          </p:cNvSpPr>
          <p:nvPr/>
        </p:nvSpPr>
        <p:spPr bwMode="auto">
          <a:xfrm>
            <a:off x="1441450" y="3167063"/>
            <a:ext cx="27654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8063"/>
              </a:spcBef>
              <a:buClr>
                <a:srgbClr val="FC0128"/>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900" b="1" i="1">
                <a:solidFill>
                  <a:srgbClr val="FC0128"/>
                </a:solidFill>
                <a:latin typeface="Helvetica" charset="0"/>
              </a:rPr>
              <a:t>LT</a:t>
            </a:r>
          </a:p>
        </p:txBody>
      </p:sp>
      <p:sp>
        <p:nvSpPr>
          <p:cNvPr id="86035" name="Text Box 19"/>
          <p:cNvSpPr txBox="1">
            <a:spLocks noChangeArrowheads="1"/>
          </p:cNvSpPr>
          <p:nvPr/>
        </p:nvSpPr>
        <p:spPr bwMode="auto">
          <a:xfrm>
            <a:off x="1212850" y="6994525"/>
            <a:ext cx="7705725" cy="636588"/>
          </a:xfrm>
          <a:prstGeom prst="rect">
            <a:avLst/>
          </a:prstGeom>
          <a:solidFill>
            <a:srgbClr val="4618C6"/>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a:lnSpc>
                <a:spcPct val="100000"/>
              </a:lnSpc>
              <a:spcBef>
                <a:spcPts val="2000"/>
              </a:spcBef>
              <a:buClr>
                <a:srgbClr val="FFFF00"/>
              </a:buClr>
              <a:buFont typeface="Comic Sans MS" charset="0"/>
              <a:buNone/>
              <a:defRPr/>
            </a:pPr>
            <a:r>
              <a:rPr lang="en-GB" sz="3200" b="1" smtClean="0">
                <a:solidFill>
                  <a:srgbClr val="FFFF00"/>
                </a:solidFill>
                <a:latin typeface="Comic Sans MS" charset="0"/>
              </a:rPr>
              <a:t>GABAY SA PAG-AARAL #34 &amp; #35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p:val>
                                            <p:strVal val="#ppt_x"/>
                                          </p:val>
                                        </p:tav>
                                      </p:tavLst>
                                    </p:anim>
                                    <p:anim calcmode="lin" valueType="num">
                                      <p:cBhvr>
                                        <p:cTn id="8" dur="500" fill="hold"/>
                                        <p:tgtEl>
                                          <p:spTgt spid="8603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10"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11"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12"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1013"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1014"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pic>
        <p:nvPicPr>
          <p:cNvPr id="1710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1016"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1017"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18"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7101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1020"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1"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alpha val="74998"/>
              </a:srgbClr>
            </a:outerShdw>
          </a:effectLst>
        </p:spPr>
      </p:pic>
      <p:pic>
        <p:nvPicPr>
          <p:cNvPr id="17102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2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2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2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2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1028" name="Text Box 20"/>
          <p:cNvSpPr txBox="1">
            <a:spLocks noChangeArrowheads="1"/>
          </p:cNvSpPr>
          <p:nvPr/>
        </p:nvSpPr>
        <p:spPr bwMode="auto">
          <a:xfrm>
            <a:off x="133350" y="120650"/>
            <a:ext cx="34067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FFFF"/>
              </a:buClr>
              <a:buFont typeface="Arial" charset="0"/>
              <a:buNone/>
            </a:pPr>
            <a:r>
              <a:rPr lang="en-GB" sz="2700" b="1">
                <a:solidFill>
                  <a:srgbClr val="FFFFFF"/>
                </a:solidFill>
                <a:latin typeface="Arial" charset="0"/>
              </a:rPr>
              <a:t>A FABRIC OF THE BIBLE</a:t>
            </a:r>
            <a:r>
              <a:rPr lang="ja-JP" altLang="en-GB" sz="2700" b="1">
                <a:solidFill>
                  <a:srgbClr val="FFFFFF"/>
                </a:solidFill>
                <a:latin typeface="Arial" charset="0"/>
              </a:rPr>
              <a:t>’</a:t>
            </a:r>
            <a:r>
              <a:rPr lang="en-GB" altLang="ja-JP" sz="2700" b="1">
                <a:solidFill>
                  <a:srgbClr val="FFFFFF"/>
                </a:solidFill>
                <a:latin typeface="Arial" charset="0"/>
              </a:rPr>
              <a:t>S CHRONOLOGY </a:t>
            </a:r>
            <a:endParaRPr lang="en-GB" sz="2700" b="1">
              <a:solidFill>
                <a:srgbClr val="FFFFFF"/>
              </a:solidFill>
              <a:latin typeface="Arial" charset="0"/>
            </a:endParaRPr>
          </a:p>
        </p:txBody>
      </p:sp>
      <p:grpSp>
        <p:nvGrpSpPr>
          <p:cNvPr id="171029"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71030"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71031"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000000">
                  <a:alpha val="74998"/>
                </a:srgbClr>
              </a:outerShdw>
            </a:effectLst>
          </p:spPr>
        </p:pic>
      </p:grpSp>
      <p:pic>
        <p:nvPicPr>
          <p:cNvPr id="171032"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71033"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000000">
                  <a:alpha val="74998"/>
                </a:srgbClr>
              </a:outerShdw>
            </a:effectLst>
          </p:spPr>
        </p:pic>
        <p:sp>
          <p:nvSpPr>
            <p:cNvPr id="171119"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pic>
        <p:nvPicPr>
          <p:cNvPr id="171034"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35"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36"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37"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38"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1039" name="Picture 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1040" name="Text Box 51"/>
          <p:cNvSpPr txBox="1">
            <a:spLocks noChangeArrowheads="1"/>
          </p:cNvSpPr>
          <p:nvPr/>
        </p:nvSpPr>
        <p:spPr bwMode="auto">
          <a:xfrm>
            <a:off x="2076450" y="4157663"/>
            <a:ext cx="5832475" cy="512762"/>
          </a:xfrm>
          <a:prstGeom prst="rect">
            <a:avLst/>
          </a:prstGeom>
          <a:solidFill>
            <a:schemeClr val="bg2">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AE00"/>
              </a:buClr>
              <a:buFont typeface="Arial Black" charset="0"/>
              <a:buNone/>
            </a:pPr>
            <a:r>
              <a:rPr lang="en-GB" sz="2700">
                <a:solidFill>
                  <a:srgbClr val="00AE00"/>
                </a:solidFill>
                <a:latin typeface="Arial Black" charset="0"/>
              </a:rPr>
              <a:t>ANG KASUNDUAN SA LUPA</a:t>
            </a:r>
          </a:p>
        </p:txBody>
      </p:sp>
      <p:sp>
        <p:nvSpPr>
          <p:cNvPr id="171041" name="Text Box 52"/>
          <p:cNvSpPr txBox="1">
            <a:spLocks noChangeArrowheads="1"/>
          </p:cNvSpPr>
          <p:nvPr/>
        </p:nvSpPr>
        <p:spPr bwMode="auto">
          <a:xfrm>
            <a:off x="1716088" y="2806700"/>
            <a:ext cx="7312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618FFD"/>
              </a:buClr>
              <a:buFont typeface="Arial Black" charset="0"/>
              <a:buNone/>
            </a:pPr>
            <a:r>
              <a:rPr lang="en-GB" sz="3600">
                <a:solidFill>
                  <a:srgbClr val="FF3300"/>
                </a:solidFill>
                <a:latin typeface="Arial Black" charset="0"/>
              </a:rPr>
              <a:t>ANG KASUNDUAN KAY ABRAHAM</a:t>
            </a:r>
          </a:p>
        </p:txBody>
      </p:sp>
      <p:sp>
        <p:nvSpPr>
          <p:cNvPr id="171042" name="Text Box 53"/>
          <p:cNvSpPr txBox="1">
            <a:spLocks noChangeArrowheads="1"/>
          </p:cNvSpPr>
          <p:nvPr/>
        </p:nvSpPr>
        <p:spPr bwMode="auto">
          <a:xfrm>
            <a:off x="2365375" y="5880100"/>
            <a:ext cx="5835650" cy="512763"/>
          </a:xfrm>
          <a:prstGeom prst="rect">
            <a:avLst/>
          </a:prstGeom>
          <a:solidFill>
            <a:schemeClr val="bg2">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ANG BAGONG KASUNDUAN</a:t>
            </a:r>
          </a:p>
        </p:txBody>
      </p:sp>
      <p:sp>
        <p:nvSpPr>
          <p:cNvPr id="171043" name="Text Box 54"/>
          <p:cNvSpPr txBox="1">
            <a:spLocks noChangeArrowheads="1"/>
          </p:cNvSpPr>
          <p:nvPr/>
        </p:nvSpPr>
        <p:spPr bwMode="auto">
          <a:xfrm>
            <a:off x="1789113" y="5110163"/>
            <a:ext cx="6327775" cy="512762"/>
          </a:xfrm>
          <a:prstGeom prst="rect">
            <a:avLst/>
          </a:prstGeom>
          <a:solidFill>
            <a:schemeClr val="bg2">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ANG KASUNDUAN KAY DAVID</a:t>
            </a:r>
          </a:p>
        </p:txBody>
      </p:sp>
      <p:sp>
        <p:nvSpPr>
          <p:cNvPr id="171044" name="Rectangle 55"/>
          <p:cNvSpPr>
            <a:spLocks noChangeArrowheads="1"/>
          </p:cNvSpPr>
          <p:nvPr/>
        </p:nvSpPr>
        <p:spPr bwMode="auto">
          <a:xfrm rot="-3660000">
            <a:off x="5769769" y="1548607"/>
            <a:ext cx="18367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MARRIAGE SUPPER OF </a:t>
            </a:r>
          </a:p>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THE LAMB</a:t>
            </a:r>
          </a:p>
        </p:txBody>
      </p:sp>
      <p:sp>
        <p:nvSpPr>
          <p:cNvPr id="171045" name="Rectangle 56"/>
          <p:cNvSpPr>
            <a:spLocks noChangeArrowheads="1"/>
          </p:cNvSpPr>
          <p:nvPr/>
        </p:nvSpPr>
        <p:spPr bwMode="auto">
          <a:xfrm rot="-3660000">
            <a:off x="6230144" y="1689894"/>
            <a:ext cx="16684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11B0C5"/>
                </a:solidFill>
                <a:latin typeface="Arial" charset="0"/>
              </a:rPr>
              <a:t>THE SECOND COMING</a:t>
            </a:r>
          </a:p>
        </p:txBody>
      </p:sp>
      <p:sp>
        <p:nvSpPr>
          <p:cNvPr id="171046" name="Rectangle 57"/>
          <p:cNvSpPr>
            <a:spLocks noChangeArrowheads="1"/>
          </p:cNvSpPr>
          <p:nvPr/>
        </p:nvSpPr>
        <p:spPr bwMode="auto">
          <a:xfrm rot="-3660000">
            <a:off x="6510338" y="1452563"/>
            <a:ext cx="21082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8F220"/>
                </a:solidFill>
                <a:latin typeface="Arial" charset="0"/>
              </a:rPr>
              <a:t>EARTHLY REIGN OF CHRIST</a:t>
            </a:r>
          </a:p>
        </p:txBody>
      </p:sp>
      <p:sp>
        <p:nvSpPr>
          <p:cNvPr id="171047" name="Rectangle 58"/>
          <p:cNvSpPr>
            <a:spLocks noChangeArrowheads="1"/>
          </p:cNvSpPr>
          <p:nvPr/>
        </p:nvSpPr>
        <p:spPr bwMode="auto">
          <a:xfrm rot="-3660000">
            <a:off x="7001668" y="1510507"/>
            <a:ext cx="17954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GREAT WHITE THRONE </a:t>
            </a:r>
          </a:p>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          JUDGMENT</a:t>
            </a:r>
          </a:p>
        </p:txBody>
      </p:sp>
      <p:sp>
        <p:nvSpPr>
          <p:cNvPr id="171048" name="Rectangle 59"/>
          <p:cNvSpPr>
            <a:spLocks noChangeArrowheads="1"/>
          </p:cNvSpPr>
          <p:nvPr/>
        </p:nvSpPr>
        <p:spPr bwMode="auto">
          <a:xfrm rot="-3660000">
            <a:off x="7322344" y="1442244"/>
            <a:ext cx="203993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87B57"/>
                </a:solidFill>
                <a:latin typeface="Arial" charset="0"/>
              </a:rPr>
              <a:t>NEW HEAVEN, NEW EARTH</a:t>
            </a:r>
          </a:p>
        </p:txBody>
      </p:sp>
      <p:grpSp>
        <p:nvGrpSpPr>
          <p:cNvPr id="171049" name="Group 60"/>
          <p:cNvGrpSpPr>
            <a:grpSpLocks/>
          </p:cNvGrpSpPr>
          <p:nvPr/>
        </p:nvGrpSpPr>
        <p:grpSpPr bwMode="auto">
          <a:xfrm>
            <a:off x="2111375" y="2506663"/>
            <a:ext cx="5861050" cy="4468812"/>
            <a:chOff x="1330" y="1579"/>
            <a:chExt cx="3692" cy="2815"/>
          </a:xfrm>
        </p:grpSpPr>
        <p:grpSp>
          <p:nvGrpSpPr>
            <p:cNvPr id="171083"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03"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04"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05"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06"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07"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08"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09"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10"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11"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12"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13"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14"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15"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16"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171084"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19"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0"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1"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2"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3"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4"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5"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6"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7"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8"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29"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30"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31"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7132"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sp>
        <p:nvSpPr>
          <p:cNvPr id="171050" name="Text Box 93"/>
          <p:cNvSpPr txBox="1">
            <a:spLocks noChangeArrowheads="1"/>
          </p:cNvSpPr>
          <p:nvPr/>
        </p:nvSpPr>
        <p:spPr bwMode="auto">
          <a:xfrm>
            <a:off x="9047163" y="6334125"/>
            <a:ext cx="9556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1051" name="Text Box 94"/>
          <p:cNvSpPr txBox="1">
            <a:spLocks noChangeArrowheads="1"/>
          </p:cNvSpPr>
          <p:nvPr/>
        </p:nvSpPr>
        <p:spPr bwMode="auto">
          <a:xfrm>
            <a:off x="5219700" y="1811338"/>
            <a:ext cx="8747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rPr>
              <a:t>J</a:t>
            </a:r>
          </a:p>
        </p:txBody>
      </p:sp>
      <p:sp>
        <p:nvSpPr>
          <p:cNvPr id="171052" name="Rectangle 95"/>
          <p:cNvSpPr>
            <a:spLocks noChangeArrowheads="1"/>
          </p:cNvSpPr>
          <p:nvPr/>
        </p:nvSpPr>
        <p:spPr bwMode="auto">
          <a:xfrm>
            <a:off x="2522538" y="1536700"/>
            <a:ext cx="14906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4P</a:t>
            </a:r>
          </a:p>
        </p:txBody>
      </p:sp>
      <p:sp>
        <p:nvSpPr>
          <p:cNvPr id="171053" name="Rectangle 96"/>
          <p:cNvSpPr>
            <a:spLocks noChangeArrowheads="1"/>
          </p:cNvSpPr>
          <p:nvPr/>
        </p:nvSpPr>
        <p:spPr bwMode="auto">
          <a:xfrm>
            <a:off x="3763963" y="1520825"/>
            <a:ext cx="16859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 3S</a:t>
            </a:r>
          </a:p>
        </p:txBody>
      </p:sp>
      <p:grpSp>
        <p:nvGrpSpPr>
          <p:cNvPr id="171054" name="Group 97"/>
          <p:cNvGrpSpPr>
            <a:grpSpLocks/>
          </p:cNvGrpSpPr>
          <p:nvPr/>
        </p:nvGrpSpPr>
        <p:grpSpPr bwMode="auto">
          <a:xfrm>
            <a:off x="1658938" y="2114550"/>
            <a:ext cx="4057650" cy="854075"/>
            <a:chOff x="1045" y="1332"/>
            <a:chExt cx="2556" cy="538"/>
          </a:xfrm>
        </p:grpSpPr>
        <p:grpSp>
          <p:nvGrpSpPr>
            <p:cNvPr id="171073" name="Group 98"/>
            <p:cNvGrpSpPr>
              <a:grpSpLocks/>
            </p:cNvGrpSpPr>
            <p:nvPr/>
          </p:nvGrpSpPr>
          <p:grpSpPr bwMode="auto">
            <a:xfrm>
              <a:off x="1045" y="1332"/>
              <a:ext cx="2293" cy="538"/>
              <a:chOff x="1045" y="1332"/>
              <a:chExt cx="2293" cy="538"/>
            </a:xfrm>
          </p:grpSpPr>
          <p:sp>
            <p:nvSpPr>
              <p:cNvPr id="171075" name="Rectangle 99"/>
              <p:cNvSpPr>
                <a:spLocks noChangeArrowheads="1"/>
              </p:cNvSpPr>
              <p:nvPr/>
            </p:nvSpPr>
            <p:spPr bwMode="auto">
              <a:xfrm>
                <a:off x="1045"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09F32"/>
                    </a:solidFill>
                  </a:rPr>
                  <a:t>C</a:t>
                </a:r>
              </a:p>
            </p:txBody>
          </p:sp>
          <p:sp>
            <p:nvSpPr>
              <p:cNvPr id="171076" name="Rectangle 100"/>
              <p:cNvSpPr>
                <a:spLocks noChangeArrowheads="1"/>
              </p:cNvSpPr>
              <p:nvPr/>
            </p:nvSpPr>
            <p:spPr bwMode="auto">
              <a:xfrm>
                <a:off x="1296"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A</a:t>
                </a:r>
              </a:p>
            </p:txBody>
          </p:sp>
          <p:sp>
            <p:nvSpPr>
              <p:cNvPr id="171077" name="Rectangle 101"/>
              <p:cNvSpPr>
                <a:spLocks noChangeArrowheads="1"/>
              </p:cNvSpPr>
              <p:nvPr/>
            </p:nvSpPr>
            <p:spPr bwMode="auto">
              <a:xfrm>
                <a:off x="1558" y="1339"/>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71078" name="Rectangle 102"/>
              <p:cNvSpPr>
                <a:spLocks noChangeArrowheads="1"/>
              </p:cNvSpPr>
              <p:nvPr/>
            </p:nvSpPr>
            <p:spPr bwMode="auto">
              <a:xfrm>
                <a:off x="1809"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M</a:t>
                </a:r>
              </a:p>
            </p:txBody>
          </p:sp>
          <p:sp>
            <p:nvSpPr>
              <p:cNvPr id="171079" name="Rectangle 103"/>
              <p:cNvSpPr>
                <a:spLocks noChangeArrowheads="1"/>
              </p:cNvSpPr>
              <p:nvPr/>
            </p:nvSpPr>
            <p:spPr bwMode="auto">
              <a:xfrm>
                <a:off x="2054" y="1332"/>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71080" name="Rectangle 104"/>
              <p:cNvSpPr>
                <a:spLocks noChangeArrowheads="1"/>
              </p:cNvSpPr>
              <p:nvPr/>
            </p:nvSpPr>
            <p:spPr bwMode="auto">
              <a:xfrm>
                <a:off x="2318" y="1341"/>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A</a:t>
                </a:r>
              </a:p>
            </p:txBody>
          </p:sp>
          <p:sp>
            <p:nvSpPr>
              <p:cNvPr id="171081" name="Rectangle 105"/>
              <p:cNvSpPr>
                <a:spLocks noChangeArrowheads="1"/>
              </p:cNvSpPr>
              <p:nvPr/>
            </p:nvSpPr>
            <p:spPr bwMode="auto">
              <a:xfrm>
                <a:off x="2558" y="1341"/>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R</a:t>
                </a:r>
              </a:p>
            </p:txBody>
          </p:sp>
          <p:sp>
            <p:nvSpPr>
              <p:cNvPr id="171082" name="Rectangle 106"/>
              <p:cNvSpPr>
                <a:spLocks noChangeArrowheads="1"/>
              </p:cNvSpPr>
              <p:nvPr/>
            </p:nvSpPr>
            <p:spPr bwMode="auto">
              <a:xfrm>
                <a:off x="2812" y="1350"/>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C</a:t>
                </a:r>
              </a:p>
            </p:txBody>
          </p:sp>
        </p:grpSp>
        <p:sp>
          <p:nvSpPr>
            <p:cNvPr id="171074" name="Rectangle 107"/>
            <p:cNvSpPr>
              <a:spLocks noChangeArrowheads="1"/>
            </p:cNvSpPr>
            <p:nvPr/>
          </p:nvSpPr>
          <p:spPr bwMode="auto">
            <a:xfrm>
              <a:off x="3075" y="1342"/>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11B0C5"/>
                  </a:solidFill>
                </a:rPr>
                <a:t>S</a:t>
              </a:r>
            </a:p>
          </p:txBody>
        </p:sp>
      </p:grpSp>
      <p:grpSp>
        <p:nvGrpSpPr>
          <p:cNvPr id="171055" name="Group 108"/>
          <p:cNvGrpSpPr>
            <a:grpSpLocks/>
          </p:cNvGrpSpPr>
          <p:nvPr/>
        </p:nvGrpSpPr>
        <p:grpSpPr bwMode="auto">
          <a:xfrm>
            <a:off x="3432175" y="717550"/>
            <a:ext cx="874713" cy="1543050"/>
            <a:chOff x="2162" y="452"/>
            <a:chExt cx="551" cy="972"/>
          </a:xfrm>
        </p:grpSpPr>
        <p:sp>
          <p:nvSpPr>
            <p:cNvPr id="171071" name="Text Box 109"/>
            <p:cNvSpPr txBox="1">
              <a:spLocks noChangeArrowheads="1"/>
            </p:cNvSpPr>
            <p:nvPr/>
          </p:nvSpPr>
          <p:spPr bwMode="auto">
            <a:xfrm>
              <a:off x="2162" y="452"/>
              <a:ext cx="55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rPr>
                <a:t>7</a:t>
              </a:r>
            </a:p>
          </p:txBody>
        </p:sp>
        <p:sp>
          <p:nvSpPr>
            <p:cNvPr id="171072" name="Line 110"/>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4" name="AutoShape 114"/>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5" name="AutoShape 115"/>
          <p:cNvSpPr>
            <a:spLocks noChangeArrowheads="1"/>
          </p:cNvSpPr>
          <p:nvPr/>
        </p:nvSpPr>
        <p:spPr bwMode="auto">
          <a:xfrm>
            <a:off x="4567238" y="5265738"/>
            <a:ext cx="4143375" cy="850900"/>
          </a:xfrm>
          <a:custGeom>
            <a:avLst/>
            <a:gdLst>
              <a:gd name="T0" fmla="*/ 3428067 w 21600"/>
              <a:gd name="T1" fmla="*/ 0 h 21600"/>
              <a:gd name="T2" fmla="*/ 0 w 21600"/>
              <a:gd name="T3" fmla="*/ 425450 h 21600"/>
              <a:gd name="T4" fmla="*/ 3428067 w 21600"/>
              <a:gd name="T5" fmla="*/ 850900 h 21600"/>
              <a:gd name="T6" fmla="*/ 41433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6" name="AutoShape 116"/>
          <p:cNvSpPr>
            <a:spLocks noChangeArrowheads="1"/>
          </p:cNvSpPr>
          <p:nvPr/>
        </p:nvSpPr>
        <p:spPr bwMode="auto">
          <a:xfrm>
            <a:off x="3119438"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7" name="AutoShape 117"/>
          <p:cNvSpPr>
            <a:spLocks noChangeArrowheads="1"/>
          </p:cNvSpPr>
          <p:nvPr/>
        </p:nvSpPr>
        <p:spPr bwMode="auto">
          <a:xfrm>
            <a:off x="205898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7158" name="Text Box 118"/>
          <p:cNvSpPr txBox="1">
            <a:spLocks noChangeArrowheads="1"/>
          </p:cNvSpPr>
          <p:nvPr/>
        </p:nvSpPr>
        <p:spPr bwMode="auto">
          <a:xfrm>
            <a:off x="0" y="7021513"/>
            <a:ext cx="10058400" cy="514350"/>
          </a:xfrm>
          <a:prstGeom prst="rect">
            <a:avLst/>
          </a:prstGeom>
          <a:solidFill>
            <a:srgbClr val="4618C6"/>
          </a:solidFill>
          <a:ln w="57240">
            <a:solidFill>
              <a:srgbClr val="FFFF00"/>
            </a:solidFill>
            <a:miter lim="800000"/>
            <a:headEnd/>
            <a:tailEnd/>
          </a:ln>
          <a:effectLst>
            <a:outerShdw blurRad="63500" dist="71785" dir="2700000" algn="ctr" rotWithShape="0">
              <a:srgbClr val="000000">
                <a:alpha val="74998"/>
              </a:srgbClr>
            </a:outerShdw>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MS Gothic" charset="0"/>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4572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9144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13716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1828800" eaLnBrk="0" fontAlgn="base" hangingPunct="0">
              <a:lnSpc>
                <a:spcPct val="93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nSpc>
                <a:spcPct val="100000"/>
              </a:lnSpc>
              <a:spcBef>
                <a:spcPts val="1250"/>
              </a:spcBef>
              <a:buClr>
                <a:srgbClr val="FFFFFF"/>
              </a:buClr>
              <a:buFont typeface="Arial" charset="0"/>
              <a:buNone/>
              <a:defRPr/>
            </a:pPr>
            <a:r>
              <a:rPr lang="en-GB" b="1" smtClean="0">
                <a:solidFill>
                  <a:srgbClr val="FFFFFF"/>
                </a:solidFill>
                <a:latin typeface="Arial" charset="0"/>
              </a:rPr>
              <a:t>GABAY SA PAG-AARAL #28: ANG ENGRANDENG PAGLALAGOM!</a:t>
            </a:r>
            <a:r>
              <a:rPr lang="en-GB" sz="2000" b="1" smtClean="0">
                <a:solidFill>
                  <a:srgbClr val="FFFF00"/>
                </a:solidFill>
                <a:latin typeface="Comic Sans MS" charset="0"/>
              </a:rPr>
              <a:t> </a:t>
            </a: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171067" name="Text Box 122"/>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71068" name="Rectangle 123"/>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71069" name="Text Box 124"/>
          <p:cNvSpPr txBox="1">
            <a:spLocks noChangeArrowheads="1"/>
          </p:cNvSpPr>
          <p:nvPr/>
        </p:nvSpPr>
        <p:spPr bwMode="auto">
          <a:xfrm>
            <a:off x="9193213"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83</a:t>
            </a:r>
          </a:p>
        </p:txBody>
      </p:sp>
      <p:sp>
        <p:nvSpPr>
          <p:cNvPr id="171070" name="Text Box 126"/>
          <p:cNvSpPr txBox="1">
            <a:spLocks noChangeArrowheads="1"/>
          </p:cNvSpPr>
          <p:nvPr/>
        </p:nvSpPr>
        <p:spPr bwMode="auto">
          <a:xfrm>
            <a:off x="3300413" y="214313"/>
            <a:ext cx="6697662" cy="1339850"/>
          </a:xfrm>
          <a:prstGeom prst="rect">
            <a:avLst/>
          </a:prstGeom>
          <a:solidFill>
            <a:srgbClr val="FF9900"/>
          </a:solidFill>
          <a:ln w="57150">
            <a:solidFill>
              <a:schemeClr val="bg1"/>
            </a:solidFill>
            <a:miter lim="800000"/>
            <a:headEnd/>
            <a:tailEnd/>
          </a:ln>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spcBef>
                <a:spcPct val="50000"/>
              </a:spcBef>
            </a:pPr>
            <a:r>
              <a:rPr lang="en-US" sz="2800">
                <a:latin typeface="Arial Rounded MT Bold" charset="0"/>
              </a:rPr>
              <a:t>ANG KAYO NG PAGKASUNOD-SUNOD NA PANGYAYARI SA BIBLIYA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0"/>
                            </p:stCondLst>
                            <p:childTnLst>
                              <p:par>
                                <p:cTn id="21" presetID="7" presetClass="entr" presetSubtype="8" fill="hold"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p:val>
                                            <p:strVal val="#ppt_x"/>
                                          </p:val>
                                        </p:tav>
                                      </p:tavLst>
                                    </p:anim>
                                    <p:anim calcmode="lin" valueType="num">
                                      <p:cBhvr>
                                        <p:cTn id="24" dur="5000" fill="hold"/>
                                        <p:tgtEl>
                                          <p:spTgt spid="87157"/>
                                        </p:tgtEl>
                                        <p:attrNameLst>
                                          <p:attrName>ppt_y</p:attrName>
                                        </p:attrNameLst>
                                      </p:cBhvr>
                                      <p:tavLst>
                                        <p:tav tm="100000">
                                          <p:val>
                                            <p:strVal val="#ppt_y"/>
                                          </p:val>
                                        </p:tav>
                                        <p:tav>
                                          <p:val>
                                            <p:strVal val="#ppt_y"/>
                                          </p:val>
                                        </p:tav>
                                      </p:tavLst>
                                    </p:anim>
                                  </p:childTnLst>
                                </p:cTn>
                              </p:par>
                            </p:childTnLst>
                          </p:cTn>
                        </p:par>
                        <p:par>
                          <p:cTn id="25" fill="hold" nodeType="afterGroup">
                            <p:stCondLst>
                              <p:cond delay="0"/>
                            </p:stCondLst>
                            <p:childTnLst>
                              <p:par>
                                <p:cTn id="26" presetID="7" presetClass="entr" presetSubtype="8" fill="hold"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p:val>
                                            <p:strVal val="#ppt_x"/>
                                          </p:val>
                                        </p:tav>
                                      </p:tavLst>
                                    </p:anim>
                                    <p:anim calcmode="lin" valueType="num">
                                      <p:cBhvr>
                                        <p:cTn id="29" dur="5000" fill="hold"/>
                                        <p:tgtEl>
                                          <p:spTgt spid="87156"/>
                                        </p:tgtEl>
                                        <p:attrNameLst>
                                          <p:attrName>ppt_y</p:attrName>
                                        </p:attrNameLst>
                                      </p:cBhvr>
                                      <p:tavLst>
                                        <p:tav tm="100000">
                                          <p:val>
                                            <p:strVal val="#ppt_y"/>
                                          </p:val>
                                        </p:tav>
                                        <p:tav>
                                          <p:val>
                                            <p:strVal val="#ppt_y"/>
                                          </p:val>
                                        </p:tav>
                                      </p:tavLst>
                                    </p:anim>
                                  </p:childTnLst>
                                </p:cTn>
                              </p:par>
                            </p:childTnLst>
                          </p:cTn>
                        </p:par>
                        <p:par>
                          <p:cTn id="30" fill="hold" nodeType="afterGroup">
                            <p:stCondLst>
                              <p:cond delay="0"/>
                            </p:stCondLst>
                            <p:childTnLst>
                              <p:par>
                                <p:cTn id="31" presetID="7" presetClass="entr" presetSubtype="8" fill="hold"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p:val>
                                            <p:strVal val="#ppt_x"/>
                                          </p:val>
                                        </p:tav>
                                      </p:tavLst>
                                    </p:anim>
                                    <p:anim calcmode="lin" valueType="num">
                                      <p:cBhvr>
                                        <p:cTn id="34" dur="5000" fill="hold"/>
                                        <p:tgtEl>
                                          <p:spTgt spid="87155"/>
                                        </p:tgtEl>
                                        <p:attrNameLst>
                                          <p:attrName>ppt_y</p:attrName>
                                        </p:attrNameLst>
                                      </p:cBhvr>
                                      <p:tavLst>
                                        <p:tav tm="100000">
                                          <p:val>
                                            <p:strVal val="#ppt_y"/>
                                          </p:val>
                                        </p:tav>
                                        <p:tav>
                                          <p:val>
                                            <p:strVal val="#ppt_y"/>
                                          </p:val>
                                        </p:tav>
                                      </p:tavLst>
                                    </p:anim>
                                  </p:childTnLst>
                                </p:cTn>
                              </p:par>
                            </p:childTnLst>
                          </p:cTn>
                        </p:par>
                        <p:par>
                          <p:cTn id="35" fill="hold" nodeType="afterGroup">
                            <p:stCondLst>
                              <p:cond delay="0"/>
                            </p:stCondLst>
                            <p:childTnLst>
                              <p:par>
                                <p:cTn id="36" presetID="7" presetClass="entr" presetSubtype="8" fill="hold"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p:val>
                                            <p:strVal val="#ppt_x"/>
                                          </p:val>
                                        </p:tav>
                                      </p:tavLst>
                                    </p:anim>
                                    <p:anim calcmode="lin" valueType="num">
                                      <p:cBhvr>
                                        <p:cTn id="39" dur="5000" fill="hold"/>
                                        <p:tgtEl>
                                          <p:spTgt spid="8715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14288" y="0"/>
            <a:ext cx="102616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58"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59"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60"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3061"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3062"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pic>
        <p:nvPicPr>
          <p:cNvPr id="1730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3064"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173065"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66"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7306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3068"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69"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88078"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alpha val="74998"/>
              </a:srgbClr>
            </a:outerShdw>
          </a:effectLst>
        </p:spPr>
      </p:pic>
      <p:pic>
        <p:nvPicPr>
          <p:cNvPr id="17307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7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7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7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7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3076" name="Text Box 20"/>
          <p:cNvSpPr txBox="1">
            <a:spLocks noChangeArrowheads="1"/>
          </p:cNvSpPr>
          <p:nvPr/>
        </p:nvSpPr>
        <p:spPr bwMode="auto">
          <a:xfrm>
            <a:off x="133350" y="120650"/>
            <a:ext cx="34067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FFFF"/>
              </a:buClr>
              <a:buFont typeface="Arial" charset="0"/>
              <a:buNone/>
            </a:pPr>
            <a:r>
              <a:rPr lang="en-GB" sz="2700" b="1">
                <a:solidFill>
                  <a:srgbClr val="FFFFFF"/>
                </a:solidFill>
                <a:latin typeface="Arial" charset="0"/>
              </a:rPr>
              <a:t>A FABRIC OF THE BIBLE</a:t>
            </a:r>
            <a:r>
              <a:rPr lang="ja-JP" altLang="en-GB" sz="2700" b="1">
                <a:solidFill>
                  <a:srgbClr val="FFFFFF"/>
                </a:solidFill>
                <a:latin typeface="Arial" charset="0"/>
              </a:rPr>
              <a:t>’</a:t>
            </a:r>
            <a:r>
              <a:rPr lang="en-GB" altLang="ja-JP" sz="2700" b="1">
                <a:solidFill>
                  <a:srgbClr val="FFFFFF"/>
                </a:solidFill>
                <a:latin typeface="Arial" charset="0"/>
              </a:rPr>
              <a:t>S CHRONOLOGY </a:t>
            </a:r>
            <a:endParaRPr lang="en-GB" sz="2700" b="1">
              <a:solidFill>
                <a:srgbClr val="FFFFFF"/>
              </a:solidFill>
              <a:latin typeface="Arial" charset="0"/>
            </a:endParaRPr>
          </a:p>
        </p:txBody>
      </p:sp>
      <p:grpSp>
        <p:nvGrpSpPr>
          <p:cNvPr id="173077" name="Group 21"/>
          <p:cNvGrpSpPr>
            <a:grpSpLocks/>
          </p:cNvGrpSpPr>
          <p:nvPr/>
        </p:nvGrpSpPr>
        <p:grpSpPr bwMode="auto">
          <a:xfrm>
            <a:off x="2308225" y="2933700"/>
            <a:ext cx="7143750" cy="1062038"/>
            <a:chOff x="1454" y="1848"/>
            <a:chExt cx="4500" cy="669"/>
          </a:xfrm>
        </p:grpSpPr>
        <p:pic>
          <p:nvPicPr>
            <p:cNvPr id="88086"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8087"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8088"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8089"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0"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1"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73078" name="Group 28"/>
          <p:cNvGrpSpPr>
            <a:grpSpLocks/>
          </p:cNvGrpSpPr>
          <p:nvPr/>
        </p:nvGrpSpPr>
        <p:grpSpPr bwMode="auto">
          <a:xfrm>
            <a:off x="3121025" y="4089400"/>
            <a:ext cx="6229350" cy="758825"/>
            <a:chOff x="1966" y="2576"/>
            <a:chExt cx="3924" cy="478"/>
          </a:xfrm>
        </p:grpSpPr>
        <p:pic>
          <p:nvPicPr>
            <p:cNvPr id="88093"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4"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5"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6"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000000">
                  <a:alpha val="74998"/>
                </a:srgbClr>
              </a:outerShdw>
            </a:effectLst>
          </p:spPr>
        </p:pic>
      </p:grpSp>
      <p:grpSp>
        <p:nvGrpSpPr>
          <p:cNvPr id="173079" name="Group 33"/>
          <p:cNvGrpSpPr>
            <a:grpSpLocks/>
          </p:cNvGrpSpPr>
          <p:nvPr/>
        </p:nvGrpSpPr>
        <p:grpSpPr bwMode="auto">
          <a:xfrm>
            <a:off x="4335463" y="4962525"/>
            <a:ext cx="5140325" cy="688975"/>
            <a:chOff x="2731" y="3126"/>
            <a:chExt cx="3238" cy="434"/>
          </a:xfrm>
        </p:grpSpPr>
        <p:pic>
          <p:nvPicPr>
            <p:cNvPr id="88098"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8099"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8100"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000000">
                  <a:alpha val="74998"/>
                </a:srgbClr>
              </a:outerShdw>
            </a:effectLst>
          </p:spPr>
        </p:pic>
        <p:pic>
          <p:nvPicPr>
            <p:cNvPr id="88101"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000000">
                  <a:alpha val="74998"/>
                </a:srgbClr>
              </a:outerShdw>
            </a:effectLst>
          </p:spPr>
        </p:pic>
      </p:grpSp>
      <p:pic>
        <p:nvPicPr>
          <p:cNvPr id="17308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73081" name="Group 39"/>
          <p:cNvGrpSpPr>
            <a:grpSpLocks/>
          </p:cNvGrpSpPr>
          <p:nvPr/>
        </p:nvGrpSpPr>
        <p:grpSpPr bwMode="auto">
          <a:xfrm>
            <a:off x="4214813" y="5811838"/>
            <a:ext cx="5165725" cy="703262"/>
            <a:chOff x="2655" y="3661"/>
            <a:chExt cx="3254" cy="443"/>
          </a:xfrm>
        </p:grpSpPr>
        <p:pic>
          <p:nvPicPr>
            <p:cNvPr id="88104"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8105"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8106"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000000">
                  <a:alpha val="74998"/>
                </a:srgbClr>
              </a:outerShdw>
            </a:effectLst>
          </p:spPr>
        </p:pic>
        <p:pic>
          <p:nvPicPr>
            <p:cNvPr id="88107"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000000">
                  <a:alpha val="74998"/>
                </a:srgbClr>
              </a:outerShdw>
            </a:effectLst>
          </p:spPr>
        </p:pic>
        <p:sp>
          <p:nvSpPr>
            <p:cNvPr id="173169"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grpSp>
      <p:pic>
        <p:nvPicPr>
          <p:cNvPr id="173082"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83"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84"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85"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86"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87" name="Picture 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3088" name="Rectangle 51"/>
          <p:cNvSpPr>
            <a:spLocks noChangeArrowheads="1"/>
          </p:cNvSpPr>
          <p:nvPr/>
        </p:nvSpPr>
        <p:spPr bwMode="auto">
          <a:xfrm rot="-3660000">
            <a:off x="5771356" y="1551782"/>
            <a:ext cx="18367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MARRIAGE SUPPER OF </a:t>
            </a:r>
          </a:p>
          <a:p>
            <a:pPr>
              <a:lnSpc>
                <a:spcPct val="90000"/>
              </a:lnSpc>
              <a:buClr>
                <a:srgbClr val="FFEA18"/>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EA18"/>
                </a:solidFill>
                <a:latin typeface="Arial" charset="0"/>
              </a:rPr>
              <a:t>           THE LAMB</a:t>
            </a:r>
          </a:p>
        </p:txBody>
      </p:sp>
      <p:sp>
        <p:nvSpPr>
          <p:cNvPr id="173089" name="Rectangle 52"/>
          <p:cNvSpPr>
            <a:spLocks noChangeArrowheads="1"/>
          </p:cNvSpPr>
          <p:nvPr/>
        </p:nvSpPr>
        <p:spPr bwMode="auto">
          <a:xfrm rot="-3660000">
            <a:off x="6230144" y="1689894"/>
            <a:ext cx="16684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11B0C5"/>
                </a:solidFill>
                <a:latin typeface="Arial" charset="0"/>
              </a:rPr>
              <a:t>THE SECOND COMING</a:t>
            </a:r>
          </a:p>
        </p:txBody>
      </p:sp>
      <p:sp>
        <p:nvSpPr>
          <p:cNvPr id="173090" name="Rectangle 53"/>
          <p:cNvSpPr>
            <a:spLocks noChangeArrowheads="1"/>
          </p:cNvSpPr>
          <p:nvPr/>
        </p:nvSpPr>
        <p:spPr bwMode="auto">
          <a:xfrm rot="-3660000">
            <a:off x="6511925" y="1454150"/>
            <a:ext cx="21082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8F220"/>
                </a:solidFill>
                <a:latin typeface="Arial" charset="0"/>
              </a:rPr>
              <a:t>EARTHLY REIGN OF CHRIST</a:t>
            </a:r>
          </a:p>
        </p:txBody>
      </p:sp>
      <p:sp>
        <p:nvSpPr>
          <p:cNvPr id="173091" name="Rectangle 54"/>
          <p:cNvSpPr>
            <a:spLocks noChangeArrowheads="1"/>
          </p:cNvSpPr>
          <p:nvPr/>
        </p:nvSpPr>
        <p:spPr bwMode="auto">
          <a:xfrm rot="-3660000">
            <a:off x="7000082" y="1505744"/>
            <a:ext cx="17954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GREAT WHITE THRONE </a:t>
            </a:r>
          </a:p>
          <a:p>
            <a:pPr>
              <a:lnSpc>
                <a:spcPct val="9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FFFFF"/>
                </a:solidFill>
                <a:latin typeface="Arial" charset="0"/>
              </a:rPr>
              <a:t>          JUDGMENT</a:t>
            </a:r>
          </a:p>
        </p:txBody>
      </p:sp>
      <p:sp>
        <p:nvSpPr>
          <p:cNvPr id="173092" name="Rectangle 55"/>
          <p:cNvSpPr>
            <a:spLocks noChangeArrowheads="1"/>
          </p:cNvSpPr>
          <p:nvPr/>
        </p:nvSpPr>
        <p:spPr bwMode="auto">
          <a:xfrm rot="-3660000">
            <a:off x="7320756" y="1439069"/>
            <a:ext cx="203993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F87B57"/>
                </a:solidFill>
                <a:latin typeface="Arial" charset="0"/>
              </a:rPr>
              <a:t>NEW HEAVEN, NEW EARTH</a:t>
            </a:r>
          </a:p>
        </p:txBody>
      </p:sp>
      <p:grpSp>
        <p:nvGrpSpPr>
          <p:cNvPr id="173093" name="Group 56"/>
          <p:cNvGrpSpPr>
            <a:grpSpLocks/>
          </p:cNvGrpSpPr>
          <p:nvPr/>
        </p:nvGrpSpPr>
        <p:grpSpPr bwMode="auto">
          <a:xfrm>
            <a:off x="2111375" y="2506663"/>
            <a:ext cx="5861050" cy="4468812"/>
            <a:chOff x="1330" y="1579"/>
            <a:chExt cx="3692" cy="2815"/>
          </a:xfrm>
        </p:grpSpPr>
        <p:grpSp>
          <p:nvGrpSpPr>
            <p:cNvPr id="173133" name="Group 57"/>
            <p:cNvGrpSpPr>
              <a:grpSpLocks/>
            </p:cNvGrpSpPr>
            <p:nvPr/>
          </p:nvGrpSpPr>
          <p:grpSpPr bwMode="auto">
            <a:xfrm>
              <a:off x="1330" y="1579"/>
              <a:ext cx="3674" cy="169"/>
              <a:chOff x="1330" y="1579"/>
              <a:chExt cx="3674" cy="169"/>
            </a:xfrm>
          </p:grpSpPr>
          <p:sp>
            <p:nvSpPr>
              <p:cNvPr id="88122" name="AutoShape 58"/>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23" name="AutoShape 59"/>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24" name="AutoShape 60"/>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25" name="AutoShape 61"/>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26" name="AutoShape 62"/>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27" name="AutoShape 63"/>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28" name="AutoShape 64"/>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29" name="AutoShape 65"/>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30" name="AutoShape 66"/>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31" name="AutoShape 67"/>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32" name="AutoShape 68"/>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33" name="AutoShape 69"/>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34" name="AutoShape 70"/>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35" name="AutoShape 71"/>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36" name="AutoShape 72"/>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nvGrpSpPr>
            <p:cNvPr id="173134" name="Group 73"/>
            <p:cNvGrpSpPr>
              <a:grpSpLocks/>
            </p:cNvGrpSpPr>
            <p:nvPr/>
          </p:nvGrpSpPr>
          <p:grpSpPr bwMode="auto">
            <a:xfrm>
              <a:off x="1349" y="4246"/>
              <a:ext cx="3674" cy="148"/>
              <a:chOff x="1349" y="4246"/>
              <a:chExt cx="3674" cy="148"/>
            </a:xfrm>
          </p:grpSpPr>
          <p:sp>
            <p:nvSpPr>
              <p:cNvPr id="88138" name="AutoShape 74"/>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39" name="AutoShape 75"/>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0" name="AutoShape 76"/>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1" name="AutoShape 77"/>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2" name="AutoShape 78"/>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3" name="AutoShape 79"/>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4" name="AutoShape 80"/>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5" name="AutoShape 81"/>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6" name="AutoShape 82"/>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7" name="AutoShape 83"/>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8" name="AutoShape 84"/>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49" name="AutoShape 85"/>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50" name="AutoShape 86"/>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51" name="AutoShape 87"/>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sp>
            <p:nvSpPr>
              <p:cNvPr id="88152" name="AutoShape 88"/>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alpha val="74998"/>
                  </a:srgbClr>
                </a:outerShdw>
              </a:effectLst>
            </p:spPr>
            <p:txBody>
              <a:bodyPr rot="10800000" wrap="none" anchor="ctr"/>
              <a:lstStyle/>
              <a:p>
                <a:pPr>
                  <a:buFont typeface="Times New Roman" pitchFamily="-112" charset="0"/>
                  <a:buNone/>
                  <a:defRPr/>
                </a:pPr>
                <a:endParaRPr lang="en-US">
                  <a:latin typeface="Times New Roman" pitchFamily="-112" charset="0"/>
                  <a:ea typeface="+mn-ea"/>
                  <a:cs typeface="+mn-cs"/>
                </a:endParaRPr>
              </a:p>
            </p:txBody>
          </p:sp>
        </p:grpSp>
      </p:grpSp>
      <p:sp>
        <p:nvSpPr>
          <p:cNvPr id="173094" name="Text Box 89"/>
          <p:cNvSpPr txBox="1">
            <a:spLocks noChangeArrowheads="1"/>
          </p:cNvSpPr>
          <p:nvPr/>
        </p:nvSpPr>
        <p:spPr bwMode="auto">
          <a:xfrm>
            <a:off x="5219700" y="1811338"/>
            <a:ext cx="8747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rPr>
              <a:t>J</a:t>
            </a:r>
          </a:p>
        </p:txBody>
      </p:sp>
      <p:sp>
        <p:nvSpPr>
          <p:cNvPr id="173095" name="Rectangle 90"/>
          <p:cNvSpPr>
            <a:spLocks noChangeArrowheads="1"/>
          </p:cNvSpPr>
          <p:nvPr/>
        </p:nvSpPr>
        <p:spPr bwMode="auto">
          <a:xfrm>
            <a:off x="2522538" y="1536700"/>
            <a:ext cx="14906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4P</a:t>
            </a:r>
          </a:p>
        </p:txBody>
      </p:sp>
      <p:sp>
        <p:nvSpPr>
          <p:cNvPr id="173096" name="Rectangle 91"/>
          <p:cNvSpPr>
            <a:spLocks noChangeArrowheads="1"/>
          </p:cNvSpPr>
          <p:nvPr/>
        </p:nvSpPr>
        <p:spPr bwMode="auto">
          <a:xfrm>
            <a:off x="3763963" y="1520825"/>
            <a:ext cx="16859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FEA1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i="1">
                <a:solidFill>
                  <a:srgbClr val="FFEA18"/>
                </a:solidFill>
              </a:rPr>
              <a:t> 3S</a:t>
            </a:r>
          </a:p>
        </p:txBody>
      </p:sp>
      <p:grpSp>
        <p:nvGrpSpPr>
          <p:cNvPr id="173097" name="Group 92"/>
          <p:cNvGrpSpPr>
            <a:grpSpLocks/>
          </p:cNvGrpSpPr>
          <p:nvPr/>
        </p:nvGrpSpPr>
        <p:grpSpPr bwMode="auto">
          <a:xfrm>
            <a:off x="1658938" y="2114550"/>
            <a:ext cx="4057650" cy="854075"/>
            <a:chOff x="1045" y="1332"/>
            <a:chExt cx="2556" cy="538"/>
          </a:xfrm>
        </p:grpSpPr>
        <p:grpSp>
          <p:nvGrpSpPr>
            <p:cNvPr id="173123" name="Group 93"/>
            <p:cNvGrpSpPr>
              <a:grpSpLocks/>
            </p:cNvGrpSpPr>
            <p:nvPr/>
          </p:nvGrpSpPr>
          <p:grpSpPr bwMode="auto">
            <a:xfrm>
              <a:off x="1045" y="1332"/>
              <a:ext cx="2293" cy="538"/>
              <a:chOff x="1045" y="1332"/>
              <a:chExt cx="2293" cy="538"/>
            </a:xfrm>
          </p:grpSpPr>
          <p:sp>
            <p:nvSpPr>
              <p:cNvPr id="173125" name="Rectangle 94"/>
              <p:cNvSpPr>
                <a:spLocks noChangeArrowheads="1"/>
              </p:cNvSpPr>
              <p:nvPr/>
            </p:nvSpPr>
            <p:spPr bwMode="auto">
              <a:xfrm>
                <a:off x="1045"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09F32"/>
                    </a:solidFill>
                  </a:rPr>
                  <a:t>C</a:t>
                </a:r>
              </a:p>
            </p:txBody>
          </p:sp>
          <p:sp>
            <p:nvSpPr>
              <p:cNvPr id="173126" name="Rectangle 95"/>
              <p:cNvSpPr>
                <a:spLocks noChangeArrowheads="1"/>
              </p:cNvSpPr>
              <p:nvPr/>
            </p:nvSpPr>
            <p:spPr bwMode="auto">
              <a:xfrm>
                <a:off x="1296"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A</a:t>
                </a:r>
              </a:p>
            </p:txBody>
          </p:sp>
          <p:sp>
            <p:nvSpPr>
              <p:cNvPr id="173127" name="Rectangle 96"/>
              <p:cNvSpPr>
                <a:spLocks noChangeArrowheads="1"/>
              </p:cNvSpPr>
              <p:nvPr/>
            </p:nvSpPr>
            <p:spPr bwMode="auto">
              <a:xfrm>
                <a:off x="1558" y="1339"/>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73128" name="Rectangle 97"/>
              <p:cNvSpPr>
                <a:spLocks noChangeArrowheads="1"/>
              </p:cNvSpPr>
              <p:nvPr/>
            </p:nvSpPr>
            <p:spPr bwMode="auto">
              <a:xfrm>
                <a:off x="1809" y="1337"/>
                <a:ext cx="53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M</a:t>
                </a:r>
              </a:p>
            </p:txBody>
          </p:sp>
          <p:sp>
            <p:nvSpPr>
              <p:cNvPr id="173129" name="Rectangle 98"/>
              <p:cNvSpPr>
                <a:spLocks noChangeArrowheads="1"/>
              </p:cNvSpPr>
              <p:nvPr/>
            </p:nvSpPr>
            <p:spPr bwMode="auto">
              <a:xfrm>
                <a:off x="2054" y="1332"/>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FC030C"/>
                    </a:solidFill>
                  </a:rPr>
                  <a:t>J</a:t>
                </a:r>
              </a:p>
            </p:txBody>
          </p:sp>
          <p:sp>
            <p:nvSpPr>
              <p:cNvPr id="173130" name="Rectangle 99"/>
              <p:cNvSpPr>
                <a:spLocks noChangeArrowheads="1"/>
              </p:cNvSpPr>
              <p:nvPr/>
            </p:nvSpPr>
            <p:spPr bwMode="auto">
              <a:xfrm>
                <a:off x="2318" y="1341"/>
                <a:ext cx="529"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A</a:t>
                </a:r>
              </a:p>
            </p:txBody>
          </p:sp>
          <p:sp>
            <p:nvSpPr>
              <p:cNvPr id="173131" name="Rectangle 100"/>
              <p:cNvSpPr>
                <a:spLocks noChangeArrowheads="1"/>
              </p:cNvSpPr>
              <p:nvPr/>
            </p:nvSpPr>
            <p:spPr bwMode="auto">
              <a:xfrm>
                <a:off x="2558" y="1341"/>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R</a:t>
                </a:r>
              </a:p>
            </p:txBody>
          </p:sp>
          <p:sp>
            <p:nvSpPr>
              <p:cNvPr id="173132" name="Rectangle 101"/>
              <p:cNvSpPr>
                <a:spLocks noChangeArrowheads="1"/>
              </p:cNvSpPr>
              <p:nvPr/>
            </p:nvSpPr>
            <p:spPr bwMode="auto">
              <a:xfrm>
                <a:off x="2812" y="1350"/>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08F220"/>
                    </a:solidFill>
                  </a:rPr>
                  <a:t>C</a:t>
                </a:r>
              </a:p>
            </p:txBody>
          </p:sp>
        </p:grpSp>
        <p:sp>
          <p:nvSpPr>
            <p:cNvPr id="173124" name="Rectangle 102"/>
            <p:cNvSpPr>
              <a:spLocks noChangeArrowheads="1"/>
            </p:cNvSpPr>
            <p:nvPr/>
          </p:nvSpPr>
          <p:spPr bwMode="auto">
            <a:xfrm>
              <a:off x="3075" y="1342"/>
              <a:ext cx="52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700" b="1">
                  <a:solidFill>
                    <a:srgbClr val="11B0C5"/>
                  </a:solidFill>
                </a:rPr>
                <a:t>S</a:t>
              </a:r>
            </a:p>
          </p:txBody>
        </p:sp>
      </p:grpSp>
      <p:grpSp>
        <p:nvGrpSpPr>
          <p:cNvPr id="173098" name="Group 103"/>
          <p:cNvGrpSpPr>
            <a:grpSpLocks/>
          </p:cNvGrpSpPr>
          <p:nvPr/>
        </p:nvGrpSpPr>
        <p:grpSpPr bwMode="auto">
          <a:xfrm>
            <a:off x="3432175" y="717550"/>
            <a:ext cx="952500" cy="1543050"/>
            <a:chOff x="2162" y="452"/>
            <a:chExt cx="600" cy="972"/>
          </a:xfrm>
        </p:grpSpPr>
        <p:grpSp>
          <p:nvGrpSpPr>
            <p:cNvPr id="173119" name="Group 104"/>
            <p:cNvGrpSpPr>
              <a:grpSpLocks/>
            </p:cNvGrpSpPr>
            <p:nvPr/>
          </p:nvGrpSpPr>
          <p:grpSpPr bwMode="auto">
            <a:xfrm>
              <a:off x="2162" y="452"/>
              <a:ext cx="551" cy="972"/>
              <a:chOff x="2162" y="452"/>
              <a:chExt cx="551" cy="972"/>
            </a:xfrm>
          </p:grpSpPr>
          <p:sp>
            <p:nvSpPr>
              <p:cNvPr id="173121" name="Text Box 105"/>
              <p:cNvSpPr txBox="1">
                <a:spLocks noChangeArrowheads="1"/>
              </p:cNvSpPr>
              <p:nvPr/>
            </p:nvSpPr>
            <p:spPr bwMode="auto">
              <a:xfrm>
                <a:off x="2162" y="452"/>
                <a:ext cx="55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rPr>
                  <a:t>7</a:t>
                </a:r>
              </a:p>
            </p:txBody>
          </p:sp>
          <p:sp>
            <p:nvSpPr>
              <p:cNvPr id="173122" name="Line 106"/>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171" name="Line 107"/>
            <p:cNvSpPr>
              <a:spLocks noChangeShapeType="1"/>
            </p:cNvSpPr>
            <p:nvPr/>
          </p:nvSpPr>
          <p:spPr bwMode="auto">
            <a:xfrm>
              <a:off x="2554" y="972"/>
              <a:ext cx="208" cy="1"/>
            </a:xfrm>
            <a:prstGeom prst="line">
              <a:avLst/>
            </a:prstGeom>
            <a:noFill/>
            <a:ln w="76320">
              <a:solidFill>
                <a:srgbClr val="FF262D"/>
              </a:solidFill>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grpSp>
      <p:sp>
        <p:nvSpPr>
          <p:cNvPr id="88172" name="Rectangle 108"/>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3" name="Rectangle 109"/>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4" name="AutoShape 110"/>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5" name="AutoShape 111"/>
          <p:cNvSpPr>
            <a:spLocks noChangeArrowheads="1"/>
          </p:cNvSpPr>
          <p:nvPr/>
        </p:nvSpPr>
        <p:spPr bwMode="auto">
          <a:xfrm>
            <a:off x="4567238" y="5265738"/>
            <a:ext cx="4143375" cy="850900"/>
          </a:xfrm>
          <a:custGeom>
            <a:avLst/>
            <a:gdLst>
              <a:gd name="T0" fmla="*/ 3428067 w 21600"/>
              <a:gd name="T1" fmla="*/ 0 h 21600"/>
              <a:gd name="T2" fmla="*/ 0 w 21600"/>
              <a:gd name="T3" fmla="*/ 425450 h 21600"/>
              <a:gd name="T4" fmla="*/ 3428067 w 21600"/>
              <a:gd name="T5" fmla="*/ 850900 h 21600"/>
              <a:gd name="T6" fmla="*/ 41433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6" name="AutoShape 112"/>
          <p:cNvSpPr>
            <a:spLocks noChangeArrowheads="1"/>
          </p:cNvSpPr>
          <p:nvPr/>
        </p:nvSpPr>
        <p:spPr bwMode="auto">
          <a:xfrm>
            <a:off x="3119438"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7" name="AutoShape 113"/>
          <p:cNvSpPr>
            <a:spLocks noChangeArrowheads="1"/>
          </p:cNvSpPr>
          <p:nvPr/>
        </p:nvSpPr>
        <p:spPr bwMode="auto">
          <a:xfrm>
            <a:off x="205898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blurRad="63500" dist="125752"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88178" name="Line 114"/>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8179" name="Line 115"/>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88180" name="Line 116"/>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alpha val="74998"/>
              </a:srgbClr>
            </a:outerShdw>
          </a:effectLst>
        </p:spPr>
        <p:txBody>
          <a:bodyPr/>
          <a:lstStyle/>
          <a:p>
            <a:pPr>
              <a:defRPr/>
            </a:pPr>
            <a:endParaRPr lang="en-US">
              <a:ea typeface="+mn-ea"/>
              <a:cs typeface="+mn-cs"/>
            </a:endParaRPr>
          </a:p>
        </p:txBody>
      </p:sp>
      <p:sp>
        <p:nvSpPr>
          <p:cNvPr id="173108" name="Text Box 117"/>
          <p:cNvSpPr txBox="1">
            <a:spLocks noChangeArrowheads="1"/>
          </p:cNvSpPr>
          <p:nvPr/>
        </p:nvSpPr>
        <p:spPr bwMode="auto">
          <a:xfrm>
            <a:off x="833438" y="7437438"/>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73109" name="Text Box 118"/>
          <p:cNvSpPr txBox="1">
            <a:spLocks noChangeArrowheads="1"/>
          </p:cNvSpPr>
          <p:nvPr/>
        </p:nvSpPr>
        <p:spPr bwMode="auto">
          <a:xfrm>
            <a:off x="3355975" y="4157663"/>
            <a:ext cx="35575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r">
              <a:lnSpc>
                <a:spcPct val="100000"/>
              </a:lnSpc>
              <a:spcBef>
                <a:spcPts val="1688"/>
              </a:spcBef>
              <a:buClr>
                <a:srgbClr val="00AE00"/>
              </a:buClr>
              <a:buFont typeface="Arial Black" charset="0"/>
              <a:buNone/>
            </a:pPr>
            <a:r>
              <a:rPr lang="en-GB" sz="2700">
                <a:solidFill>
                  <a:srgbClr val="00AE00"/>
                </a:solidFill>
                <a:latin typeface="Arial Black" charset="0"/>
              </a:rPr>
              <a:t>LAND COVENANT</a:t>
            </a:r>
          </a:p>
        </p:txBody>
      </p:sp>
      <p:sp>
        <p:nvSpPr>
          <p:cNvPr id="173110" name="Text Box 119"/>
          <p:cNvSpPr txBox="1">
            <a:spLocks noChangeArrowheads="1"/>
          </p:cNvSpPr>
          <p:nvPr/>
        </p:nvSpPr>
        <p:spPr bwMode="auto">
          <a:xfrm>
            <a:off x="2524125" y="3105150"/>
            <a:ext cx="69373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250"/>
              </a:spcBef>
              <a:buClr>
                <a:srgbClr val="618FFD"/>
              </a:buClr>
              <a:buFont typeface="Arial Black" charset="0"/>
              <a:buNone/>
            </a:pPr>
            <a:r>
              <a:rPr lang="en-GB" sz="3600">
                <a:solidFill>
                  <a:srgbClr val="618FFD"/>
                </a:solidFill>
                <a:latin typeface="Arial Black" charset="0"/>
              </a:rPr>
              <a:t>ABRAHAMIC COVENANT</a:t>
            </a:r>
          </a:p>
        </p:txBody>
      </p:sp>
      <p:sp>
        <p:nvSpPr>
          <p:cNvPr id="173111" name="Text Box 120"/>
          <p:cNvSpPr txBox="1">
            <a:spLocks noChangeArrowheads="1"/>
          </p:cNvSpPr>
          <p:nvPr/>
        </p:nvSpPr>
        <p:spPr bwMode="auto">
          <a:xfrm>
            <a:off x="4214813" y="5880100"/>
            <a:ext cx="4129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NEW COVENANT</a:t>
            </a:r>
          </a:p>
        </p:txBody>
      </p:sp>
      <p:sp>
        <p:nvSpPr>
          <p:cNvPr id="173112" name="Text Box 121"/>
          <p:cNvSpPr txBox="1">
            <a:spLocks noChangeArrowheads="1"/>
          </p:cNvSpPr>
          <p:nvPr/>
        </p:nvSpPr>
        <p:spPr bwMode="auto">
          <a:xfrm>
            <a:off x="4189413" y="5027613"/>
            <a:ext cx="4864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Arial Black" charset="0"/>
              <a:buNone/>
            </a:pPr>
            <a:r>
              <a:rPr lang="en-GB" sz="2700">
                <a:solidFill>
                  <a:srgbClr val="00AE00"/>
                </a:solidFill>
                <a:latin typeface="Arial Black" charset="0"/>
              </a:rPr>
              <a:t>DAVIDIC COVENANT</a:t>
            </a:r>
          </a:p>
        </p:txBody>
      </p:sp>
      <p:sp>
        <p:nvSpPr>
          <p:cNvPr id="88186" name="Rectangle 122"/>
          <p:cNvSpPr>
            <a:spLocks noChangeArrowheads="1"/>
          </p:cNvSpPr>
          <p:nvPr/>
        </p:nvSpPr>
        <p:spPr bwMode="auto">
          <a:xfrm>
            <a:off x="0" y="0"/>
            <a:ext cx="10304463" cy="7772400"/>
          </a:xfrm>
          <a:prstGeom prst="rect">
            <a:avLst/>
          </a:prstGeom>
          <a:solidFill>
            <a:srgbClr val="000000">
              <a:alpha val="79999"/>
            </a:srgbClr>
          </a:solidFill>
          <a:ln w="12600">
            <a:solidFill>
              <a:srgbClr val="000000"/>
            </a:solidFill>
            <a:miter lim="800000"/>
            <a:headEnd/>
            <a:tailEnd/>
          </a:ln>
        </p:spPr>
        <p:txBody>
          <a:bodyPr wrap="none" anchor="ctr"/>
          <a:lstStyle/>
          <a:p>
            <a:endParaRPr lang="en-US"/>
          </a:p>
        </p:txBody>
      </p:sp>
      <p:sp>
        <p:nvSpPr>
          <p:cNvPr id="88187" name="Text Box 123"/>
          <p:cNvSpPr txBox="1">
            <a:spLocks noChangeArrowheads="1"/>
          </p:cNvSpPr>
          <p:nvPr/>
        </p:nvSpPr>
        <p:spPr bwMode="auto">
          <a:xfrm>
            <a:off x="852488" y="1077913"/>
            <a:ext cx="8982075"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95000"/>
              </a:lnSpc>
              <a:spcBef>
                <a:spcPts val="5500"/>
              </a:spcBef>
              <a:buClr>
                <a:srgbClr val="FC0128"/>
              </a:buClr>
              <a:buFont typeface="Kosher-Normal" charset="0"/>
              <a:buNone/>
            </a:pPr>
            <a:r>
              <a:rPr lang="en-GB" sz="8800" b="1">
                <a:solidFill>
                  <a:srgbClr val="FC0128"/>
                </a:solidFill>
                <a:latin typeface="Kosher-Normal" charset="0"/>
              </a:rPr>
              <a:t>IPAGPATULOY NATIN ANG GAWAIN NA ATING NASIMULAN!</a:t>
            </a:r>
          </a:p>
        </p:txBody>
      </p:sp>
      <p:sp>
        <p:nvSpPr>
          <p:cNvPr id="88188" name="Text Box 124"/>
          <p:cNvSpPr txBox="1">
            <a:spLocks noChangeArrowheads="1"/>
          </p:cNvSpPr>
          <p:nvPr/>
        </p:nvSpPr>
        <p:spPr bwMode="auto">
          <a:xfrm>
            <a:off x="781050" y="1941513"/>
            <a:ext cx="89820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70000"/>
              </a:lnSpc>
              <a:spcBef>
                <a:spcPts val="10750"/>
              </a:spcBef>
              <a:buClr>
                <a:srgbClr val="FFFFFF"/>
              </a:buClr>
              <a:buFont typeface="Kosher-Normal" charset="0"/>
              <a:buNone/>
            </a:pPr>
            <a:r>
              <a:rPr lang="en-GB" sz="17200" b="1">
                <a:solidFill>
                  <a:srgbClr val="FFFFFF"/>
                </a:solidFill>
                <a:latin typeface="Kosher-Normal" charset="0"/>
              </a:rPr>
              <a:t>HESU-KRISTO</a:t>
            </a:r>
          </a:p>
        </p:txBody>
      </p:sp>
      <p:sp>
        <p:nvSpPr>
          <p:cNvPr id="173116" name="Rectangle 125"/>
          <p:cNvSpPr>
            <a:spLocks noChangeArrowheads="1"/>
          </p:cNvSpPr>
          <p:nvPr/>
        </p:nvSpPr>
        <p:spPr bwMode="auto">
          <a:xfrm>
            <a:off x="8699500" y="7413625"/>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73117" name="Text Box 126"/>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84</a:t>
            </a:r>
          </a:p>
        </p:txBody>
      </p:sp>
      <p:sp>
        <p:nvSpPr>
          <p:cNvPr id="173118" name="Text Box 127"/>
          <p:cNvSpPr txBox="1">
            <a:spLocks noChangeArrowheads="1"/>
          </p:cNvSpPr>
          <p:nvPr/>
        </p:nvSpPr>
        <p:spPr bwMode="auto">
          <a:xfrm>
            <a:off x="9507538" y="7353300"/>
            <a:ext cx="423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88186"/>
                                        </p:tgtEl>
                                        <p:attrNameLst>
                                          <p:attrName>style.visibility</p:attrName>
                                        </p:attrNameLst>
                                      </p:cBhvr>
                                      <p:to>
                                        <p:strVal val="visible"/>
                                      </p:to>
                                    </p:set>
                                    <p:animEffect transition="in" filter="fade">
                                      <p:cBhvr>
                                        <p:cTn id="7" dur="500"/>
                                        <p:tgtEl>
                                          <p:spTgt spid="88186"/>
                                        </p:tgtEl>
                                      </p:cBhvr>
                                    </p:animEffec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88188"/>
                                        </p:tgtEl>
                                        <p:attrNameLst>
                                          <p:attrName>style.visibility</p:attrName>
                                        </p:attrNameLst>
                                      </p:cBhvr>
                                      <p:to>
                                        <p:strVal val="visible"/>
                                      </p:to>
                                    </p:set>
                                    <p:animEffect transition="in" filter="fade">
                                      <p:cBhvr>
                                        <p:cTn id="11" dur="2000"/>
                                        <p:tgtEl>
                                          <p:spTgt spid="88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fill="hold" nodeType="clickEffect">
                                  <p:stCondLst>
                                    <p:cond delay="0"/>
                                  </p:stCondLst>
                                  <p:childTnLst>
                                    <p:animEffect transition="out" filter="fade">
                                      <p:cBhvr>
                                        <p:cTn id="15" dur="1000"/>
                                        <p:tgtEl>
                                          <p:spTgt spid="88188"/>
                                        </p:tgtEl>
                                      </p:cBhvr>
                                    </p:animEffect>
                                    <p:set>
                                      <p:cBhvr>
                                        <p:cTn id="16" dur="1" fill="hold">
                                          <p:stCondLst>
                                            <p:cond delay="0"/>
                                          </p:stCondLst>
                                        </p:cTn>
                                        <p:tgtEl>
                                          <p:spTgt spid="8818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88187"/>
                                        </p:tgtEl>
                                        <p:attrNameLst>
                                          <p:attrName>style.visibility</p:attrName>
                                        </p:attrNameLst>
                                      </p:cBhvr>
                                      <p:to>
                                        <p:strVal val="visible"/>
                                      </p:to>
                                    </p:set>
                                    <p:animEffect transition="in" filter="fade">
                                      <p:cBhvr>
                                        <p:cTn id="19" dur="1000"/>
                                        <p:tgtEl>
                                          <p:spTgt spid="8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8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75106"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75107" name="Text Box 3"/>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5108" name="Rectangle 4"/>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75109" name="Text Box 5"/>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75110" name="Text Box 6"/>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85</a:t>
            </a:r>
          </a:p>
        </p:txBody>
      </p:sp>
      <p:sp>
        <p:nvSpPr>
          <p:cNvPr id="175111" name="Text Box 7"/>
          <p:cNvSpPr txBox="1">
            <a:spLocks noChangeArrowheads="1"/>
          </p:cNvSpPr>
          <p:nvPr/>
        </p:nvSpPr>
        <p:spPr bwMode="auto">
          <a:xfrm>
            <a:off x="101600" y="769938"/>
            <a:ext cx="984567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25000"/>
              </a:lnSpc>
              <a:spcBef>
                <a:spcPts val="3375"/>
              </a:spcBef>
              <a:buClr>
                <a:srgbClr val="FBFBFB"/>
              </a:buClr>
              <a:buFont typeface="Comic Sans MS" charset="0"/>
              <a:buNone/>
            </a:pPr>
            <a:r>
              <a:rPr lang="en-GB" sz="5400" b="1">
                <a:solidFill>
                  <a:srgbClr val="FBFBFB"/>
                </a:solidFill>
                <a:latin typeface="Comic Sans MS" charset="0"/>
              </a:rPr>
              <a:t>AT NGAYON NA TAPOS NA TAYO SA </a:t>
            </a:r>
            <a:r>
              <a:rPr lang="ja-JP" altLang="en-GB" sz="5400" b="1">
                <a:solidFill>
                  <a:srgbClr val="FBFBFB"/>
                </a:solidFill>
                <a:latin typeface="Comic Sans MS" charset="0"/>
              </a:rPr>
              <a:t>“</a:t>
            </a:r>
            <a:r>
              <a:rPr lang="en-GB" altLang="ja-JP" sz="5400" b="1">
                <a:solidFill>
                  <a:srgbClr val="FBFBFB"/>
                </a:solidFill>
                <a:latin typeface="Comic Sans MS" charset="0"/>
              </a:rPr>
              <a:t>ANG BIBLIA...</a:t>
            </a:r>
            <a:br>
              <a:rPr lang="en-GB" altLang="ja-JP" sz="5400" b="1">
                <a:solidFill>
                  <a:srgbClr val="FBFBFB"/>
                </a:solidFill>
                <a:latin typeface="Comic Sans MS" charset="0"/>
              </a:rPr>
            </a:br>
            <a:r>
              <a:rPr lang="en-GB" altLang="ja-JP" sz="5400" b="1">
                <a:solidFill>
                  <a:srgbClr val="FBFBFB"/>
                </a:solidFill>
                <a:latin typeface="Comic Sans MS" charset="0"/>
              </a:rPr>
              <a:t>PINASIMPLE</a:t>
            </a:r>
            <a:r>
              <a:rPr lang="en-GB" altLang="ja-JP" sz="5400" b="1">
                <a:solidFill>
                  <a:srgbClr val="FFFFFF"/>
                </a:solidFill>
                <a:latin typeface="Comic Sans MS" charset="0"/>
              </a:rPr>
              <a:t>…</a:t>
            </a:r>
            <a:r>
              <a:rPr lang="ja-JP" altLang="en-GB" sz="5400" b="1">
                <a:solidFill>
                  <a:srgbClr val="FFFFFF"/>
                </a:solidFill>
                <a:latin typeface="Comic Sans MS" charset="0"/>
              </a:rPr>
              <a:t>”</a:t>
            </a:r>
            <a:r>
              <a:rPr lang="en-GB" altLang="ja-JP" sz="5400" b="1">
                <a:solidFill>
                  <a:srgbClr val="FBFBFB"/>
                </a:solidFill>
                <a:latin typeface="Comic Sans MS" charset="0"/>
              </a:rPr>
              <a:t/>
            </a:r>
            <a:br>
              <a:rPr lang="en-GB" altLang="ja-JP" sz="5400" b="1">
                <a:solidFill>
                  <a:srgbClr val="FBFBFB"/>
                </a:solidFill>
                <a:latin typeface="Comic Sans MS" charset="0"/>
              </a:rPr>
            </a:br>
            <a:r>
              <a:rPr lang="en-GB" altLang="ja-JP" sz="5400" b="1">
                <a:solidFill>
                  <a:srgbClr val="FFEA18"/>
                </a:solidFill>
                <a:latin typeface="Comic Sans MS" charset="0"/>
              </a:rPr>
              <a:t>ANO ANG ATING NAINTINDIHAN DITO?</a:t>
            </a:r>
            <a:endParaRPr lang="en-GB" sz="5400" b="1">
              <a:solidFill>
                <a:srgbClr val="FFEA18"/>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77154"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77155"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77157"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7158"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77159"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77160"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77161"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77162" name="Group 10"/>
          <p:cNvGrpSpPr>
            <a:grpSpLocks/>
          </p:cNvGrpSpPr>
          <p:nvPr/>
        </p:nvGrpSpPr>
        <p:grpSpPr bwMode="auto">
          <a:xfrm>
            <a:off x="3640138" y="285750"/>
            <a:ext cx="6418262" cy="1587500"/>
            <a:chOff x="2176" y="192"/>
            <a:chExt cx="4043" cy="1000"/>
          </a:xfrm>
        </p:grpSpPr>
        <p:sp>
          <p:nvSpPr>
            <p:cNvPr id="177168"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77169"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77163" name="Text Box 13"/>
          <p:cNvSpPr txBox="1">
            <a:spLocks noChangeArrowheads="1"/>
          </p:cNvSpPr>
          <p:nvPr/>
        </p:nvSpPr>
        <p:spPr bwMode="auto">
          <a:xfrm>
            <a:off x="3444875" y="223043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rgbClr val="FFFF00"/>
                </a:solidFill>
                <a:latin typeface="Comic Sans MS" charset="0"/>
              </a:rPr>
              <a:t>•Ang Ideya na tinawag </a:t>
            </a:r>
            <a:r>
              <a:rPr lang="ja-JP" altLang="en-GB" sz="2700" b="1">
                <a:latin typeface="Comic Sans MS" charset="0"/>
              </a:rPr>
              <a:t>“</a:t>
            </a:r>
            <a:r>
              <a:rPr lang="en-GB" altLang="ja-JP" sz="2700" b="1" i="1" u="sng">
                <a:latin typeface="Comic Sans MS" charset="0"/>
              </a:rPr>
              <a:t> SALANSAN NG BIBLIA</a:t>
            </a:r>
            <a:r>
              <a:rPr lang="ja-JP" altLang="en-GB" sz="2700" b="1" i="1" u="sng">
                <a:latin typeface="Comic Sans MS" charset="0"/>
              </a:rPr>
              <a:t>”</a:t>
            </a:r>
            <a:endParaRPr lang="en-GB" sz="2700" b="1" i="1" u="sng">
              <a:latin typeface="Comic Sans MS" charset="0"/>
            </a:endParaRPr>
          </a:p>
        </p:txBody>
      </p:sp>
      <p:sp>
        <p:nvSpPr>
          <p:cNvPr id="177164" name="Rectangle 18"/>
          <p:cNvSpPr>
            <a:spLocks noChangeArrowheads="1"/>
          </p:cNvSpPr>
          <p:nvPr/>
        </p:nvSpPr>
        <p:spPr bwMode="auto">
          <a:xfrm>
            <a:off x="0" y="0"/>
            <a:ext cx="10058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77165" name="Rectangle 21"/>
          <p:cNvSpPr>
            <a:spLocks noChangeArrowheads="1"/>
          </p:cNvSpPr>
          <p:nvPr/>
        </p:nvSpPr>
        <p:spPr bwMode="auto">
          <a:xfrm>
            <a:off x="0" y="0"/>
            <a:ext cx="10058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77166" name="Object 2"/>
          <p:cNvGraphicFramePr>
            <a:graphicFrameLocks noChangeAspect="1"/>
          </p:cNvGraphicFramePr>
          <p:nvPr/>
        </p:nvGraphicFramePr>
        <p:xfrm>
          <a:off x="781050" y="3454400"/>
          <a:ext cx="4032250" cy="3036888"/>
        </p:xfrm>
        <a:graphic>
          <a:graphicData uri="http://schemas.openxmlformats.org/presentationml/2006/ole">
            <mc:AlternateContent xmlns:mc="http://schemas.openxmlformats.org/markup-compatibility/2006">
              <mc:Choice xmlns:v="urn:schemas-microsoft-com:vml" Requires="v">
                <p:oleObj spid="_x0000_s177170" name="Slide" r:id="rId5" imgW="4562973" imgH="3422938" progId="PowerPoint.Slide.8">
                  <p:embed/>
                </p:oleObj>
              </mc:Choice>
              <mc:Fallback>
                <p:oleObj name="Slide" r:id="rId5" imgW="4562973" imgH="3422938" progId="PowerPoint.Slide.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3454400"/>
                        <a:ext cx="4032250" cy="3036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53" name="Rectangle 17"/>
          <p:cNvSpPr>
            <a:spLocks noChangeArrowheads="1"/>
          </p:cNvSpPr>
          <p:nvPr/>
        </p:nvSpPr>
        <p:spPr bwMode="auto">
          <a:xfrm>
            <a:off x="708025" y="3381375"/>
            <a:ext cx="4162425" cy="3190875"/>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0">
                                          <p:val>
                                            <p:fltVal val="0"/>
                                          </p:val>
                                        </p:tav>
                                        <p:tav tm="100000">
                                          <p:val>
                                            <p:strVal val="#ppt_w"/>
                                          </p:val>
                                        </p:tav>
                                      </p:tavLst>
                                    </p:anim>
                                    <p:anim calcmode="lin" valueType="num">
                                      <p:cBhvr>
                                        <p:cTn id="8" dur="500" fill="hold"/>
                                        <p:tgtEl>
                                          <p:spTgt spid="9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79202"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79203"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79205"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79206"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79207"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79208"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79209"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79210" name="Group 10"/>
          <p:cNvGrpSpPr>
            <a:grpSpLocks/>
          </p:cNvGrpSpPr>
          <p:nvPr/>
        </p:nvGrpSpPr>
        <p:grpSpPr bwMode="auto">
          <a:xfrm>
            <a:off x="3454400" y="304800"/>
            <a:ext cx="6418263" cy="1587500"/>
            <a:chOff x="2176" y="192"/>
            <a:chExt cx="4043" cy="1000"/>
          </a:xfrm>
        </p:grpSpPr>
        <p:sp>
          <p:nvSpPr>
            <p:cNvPr id="179216"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79217"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79211"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79212" name="Text Box 14"/>
          <p:cNvSpPr txBox="1">
            <a:spLocks noChangeArrowheads="1"/>
          </p:cNvSpPr>
          <p:nvPr/>
        </p:nvSpPr>
        <p:spPr bwMode="auto">
          <a:xfrm>
            <a:off x="606425" y="27717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EA18"/>
                </a:solidFill>
                <a:latin typeface="Comic Sans MS" charset="0"/>
              </a:rPr>
              <a:t>•Ang Pangkaisipang susi upang buksan ang </a:t>
            </a:r>
            <a:r>
              <a:rPr lang="ja-JP" altLang="en-GB" sz="2700" b="1">
                <a:solidFill>
                  <a:srgbClr val="FFEA18"/>
                </a:solidFill>
                <a:latin typeface="Comic Sans MS" charset="0"/>
              </a:rPr>
              <a:t>“</a:t>
            </a:r>
            <a:r>
              <a:rPr lang="en-GB" altLang="ja-JP" sz="2700" b="1">
                <a:solidFill>
                  <a:srgbClr val="FFEA18"/>
                </a:solidFill>
                <a:latin typeface="Comic Sans MS" charset="0"/>
              </a:rPr>
              <a:t>Ang Salansan ng Biblia</a:t>
            </a:r>
            <a:r>
              <a:rPr lang="ja-JP" altLang="en-GB" sz="2700" b="1">
                <a:solidFill>
                  <a:srgbClr val="FFEA18"/>
                </a:solidFill>
                <a:latin typeface="Comic Sans MS" charset="0"/>
              </a:rPr>
              <a:t>”</a:t>
            </a:r>
            <a:r>
              <a:rPr lang="en-GB" altLang="ja-JP" sz="2700" b="1">
                <a:solidFill>
                  <a:srgbClr val="FFEA18"/>
                </a:solidFill>
                <a:latin typeface="Comic Sans MS" charset="0"/>
              </a:rPr>
              <a:t>…</a:t>
            </a:r>
            <a:r>
              <a:rPr lang="en-GB" altLang="ja-JP" sz="2700" b="1" i="1" u="sng">
                <a:solidFill>
                  <a:srgbClr val="FFFFFF"/>
                </a:solidFill>
                <a:latin typeface="Comic Sans MS" charset="0"/>
              </a:rPr>
              <a:t>P 7 K J</a:t>
            </a:r>
            <a:endParaRPr lang="en-GB" sz="2700" b="1" i="1" u="sng">
              <a:solidFill>
                <a:srgbClr val="FFFFFF"/>
              </a:solidFill>
              <a:latin typeface="Comic Sans MS" charset="0"/>
            </a:endParaRPr>
          </a:p>
        </p:txBody>
      </p:sp>
      <p:graphicFrame>
        <p:nvGraphicFramePr>
          <p:cNvPr id="179213" name="Object 2"/>
          <p:cNvGraphicFramePr>
            <a:graphicFrameLocks noChangeAspect="1"/>
          </p:cNvGraphicFramePr>
          <p:nvPr/>
        </p:nvGraphicFramePr>
        <p:xfrm>
          <a:off x="708025" y="3814763"/>
          <a:ext cx="4032250" cy="3036887"/>
        </p:xfrm>
        <a:graphic>
          <a:graphicData uri="http://schemas.openxmlformats.org/presentationml/2006/ole">
            <mc:AlternateContent xmlns:mc="http://schemas.openxmlformats.org/markup-compatibility/2006">
              <mc:Choice xmlns:v="urn:schemas-microsoft-com:vml" Requires="v">
                <p:oleObj spid="_x0000_s179218" name="Slide" r:id="rId5" imgW="4562973" imgH="3422938" progId="PowerPoint.Slide.8">
                  <p:embed/>
                </p:oleObj>
              </mc:Choice>
              <mc:Fallback>
                <p:oleObj name="Slide" r:id="rId5" imgW="4562973" imgH="3422938" progId="PowerPoint.Slide.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 y="3814763"/>
                        <a:ext cx="4032250" cy="3036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14" name="Object 3"/>
          <p:cNvGraphicFramePr>
            <a:graphicFrameLocks noChangeAspect="1"/>
          </p:cNvGraphicFramePr>
          <p:nvPr/>
        </p:nvGraphicFramePr>
        <p:xfrm>
          <a:off x="2868613" y="4389438"/>
          <a:ext cx="4048125" cy="3041650"/>
        </p:xfrm>
        <a:graphic>
          <a:graphicData uri="http://schemas.openxmlformats.org/presentationml/2006/ole">
            <mc:AlternateContent xmlns:mc="http://schemas.openxmlformats.org/markup-compatibility/2006">
              <mc:Choice xmlns:v="urn:schemas-microsoft-com:vml" Requires="v">
                <p:oleObj spid="_x0000_s179219" name="Slide" r:id="rId7" imgW="4571986" imgH="3429054" progId="PowerPoint.Slide.8">
                  <p:embed/>
                </p:oleObj>
              </mc:Choice>
              <mc:Fallback>
                <p:oleObj name="Slide" r:id="rId7" imgW="4571986" imgH="3429054" progId="PowerPoint.Slide.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8613" y="4389438"/>
                        <a:ext cx="40481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53" name="Rectangle 17"/>
          <p:cNvSpPr>
            <a:spLocks noChangeArrowheads="1"/>
          </p:cNvSpPr>
          <p:nvPr/>
        </p:nvSpPr>
        <p:spPr bwMode="auto">
          <a:xfrm>
            <a:off x="2797175" y="4318000"/>
            <a:ext cx="4162425" cy="3190875"/>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0">
                                          <p:val>
                                            <p:fltVal val="0"/>
                                          </p:val>
                                        </p:tav>
                                        <p:tav tm="100000">
                                          <p:val>
                                            <p:strVal val="#ppt_w"/>
                                          </p:val>
                                        </p:tav>
                                      </p:tavLst>
                                    </p:anim>
                                    <p:anim calcmode="lin" valueType="num">
                                      <p:cBhvr>
                                        <p:cTn id="8" dur="500" fill="hold"/>
                                        <p:tgtEl>
                                          <p:spTgt spid="9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81250"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81251"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1253"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1254"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81255"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81256"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81257"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81258" name="Group 10"/>
          <p:cNvGrpSpPr>
            <a:grpSpLocks/>
          </p:cNvGrpSpPr>
          <p:nvPr/>
        </p:nvGrpSpPr>
        <p:grpSpPr bwMode="auto">
          <a:xfrm>
            <a:off x="3454400" y="304800"/>
            <a:ext cx="6418263" cy="1587500"/>
            <a:chOff x="2176" y="192"/>
            <a:chExt cx="4043" cy="1000"/>
          </a:xfrm>
        </p:grpSpPr>
        <p:sp>
          <p:nvSpPr>
            <p:cNvPr id="181266"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81267"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81259"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81260" name="Text Box 14"/>
          <p:cNvSpPr txBox="1">
            <a:spLocks noChangeArrowheads="1"/>
          </p:cNvSpPr>
          <p:nvPr/>
        </p:nvSpPr>
        <p:spPr bwMode="auto">
          <a:xfrm>
            <a:off x="606425" y="27717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Pangkaisipang susi upang buksan ang </a:t>
            </a:r>
            <a:r>
              <a:rPr lang="ja-JP" altLang="en-GB" sz="2700" b="1">
                <a:solidFill>
                  <a:srgbClr val="3870C8"/>
                </a:solidFill>
                <a:latin typeface="Comic Sans MS" charset="0"/>
              </a:rPr>
              <a:t>“</a:t>
            </a:r>
            <a:r>
              <a:rPr lang="en-GB" altLang="ja-JP" sz="2700" b="1">
                <a:solidFill>
                  <a:srgbClr val="3870C8"/>
                </a:solidFill>
                <a:latin typeface="Comic Sans MS" charset="0"/>
              </a:rPr>
              <a:t>Ang Salansan ng Biblia</a:t>
            </a:r>
            <a:r>
              <a:rPr lang="ja-JP" altLang="en-GB" sz="2700" b="1">
                <a:solidFill>
                  <a:srgbClr val="3870C8"/>
                </a:solidFill>
                <a:latin typeface="Comic Sans MS" charset="0"/>
              </a:rPr>
              <a:t>”</a:t>
            </a:r>
            <a:r>
              <a:rPr lang="en-GB" altLang="ja-JP" sz="2700" b="1">
                <a:solidFill>
                  <a:srgbClr val="3870C8"/>
                </a:solidFill>
                <a:latin typeface="Comic Sans MS" charset="0"/>
              </a:rPr>
              <a:t>…</a:t>
            </a:r>
            <a:r>
              <a:rPr lang="en-GB" altLang="ja-JP" sz="2700" b="1" i="1" u="sng">
                <a:solidFill>
                  <a:srgbClr val="3870C8"/>
                </a:solidFill>
                <a:latin typeface="Comic Sans MS" charset="0"/>
              </a:rPr>
              <a:t>P 7 K J</a:t>
            </a:r>
            <a:endParaRPr lang="en-GB" sz="2700" b="1" i="1" u="sng">
              <a:solidFill>
                <a:srgbClr val="3870C8"/>
              </a:solidFill>
              <a:latin typeface="Comic Sans MS" charset="0"/>
            </a:endParaRPr>
          </a:p>
        </p:txBody>
      </p:sp>
      <p:graphicFrame>
        <p:nvGraphicFramePr>
          <p:cNvPr id="181261" name="Object 2"/>
          <p:cNvGraphicFramePr>
            <a:graphicFrameLocks noChangeAspect="1"/>
          </p:cNvGraphicFramePr>
          <p:nvPr/>
        </p:nvGraphicFramePr>
        <p:xfrm>
          <a:off x="349250" y="4665663"/>
          <a:ext cx="3816350" cy="2874962"/>
        </p:xfrm>
        <a:graphic>
          <a:graphicData uri="http://schemas.openxmlformats.org/presentationml/2006/ole">
            <mc:AlternateContent xmlns:mc="http://schemas.openxmlformats.org/markup-compatibility/2006">
              <mc:Choice xmlns:v="urn:schemas-microsoft-com:vml" Requires="v">
                <p:oleObj spid="_x0000_s181268" name="Slide" r:id="rId5" imgW="4562973" imgH="3422938" progId="PowerPoint.Slide.8">
                  <p:embed/>
                </p:oleObj>
              </mc:Choice>
              <mc:Fallback>
                <p:oleObj name="Slide" r:id="rId5" imgW="4562973" imgH="3422938" progId="PowerPoint.Slide.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 y="4665663"/>
                        <a:ext cx="3816350" cy="2874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1262" name="Object 3"/>
          <p:cNvGraphicFramePr>
            <a:graphicFrameLocks noChangeAspect="1"/>
          </p:cNvGraphicFramePr>
          <p:nvPr/>
        </p:nvGraphicFramePr>
        <p:xfrm>
          <a:off x="2508250" y="4797425"/>
          <a:ext cx="3960813" cy="2974975"/>
        </p:xfrm>
        <a:graphic>
          <a:graphicData uri="http://schemas.openxmlformats.org/presentationml/2006/ole">
            <mc:AlternateContent xmlns:mc="http://schemas.openxmlformats.org/markup-compatibility/2006">
              <mc:Choice xmlns:v="urn:schemas-microsoft-com:vml" Requires="v">
                <p:oleObj spid="_x0000_s181269" name="Slide" r:id="rId7" imgW="4571986" imgH="3429054" progId="PowerPoint.Slide.8">
                  <p:embed/>
                </p:oleObj>
              </mc:Choice>
              <mc:Fallback>
                <p:oleObj name="Slide" r:id="rId7" imgW="4571986" imgH="3429054" progId="PowerPoint.Slide.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0" y="4797425"/>
                        <a:ext cx="396081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53" name="Rectangle 17"/>
          <p:cNvSpPr>
            <a:spLocks noChangeArrowheads="1"/>
          </p:cNvSpPr>
          <p:nvPr/>
        </p:nvSpPr>
        <p:spPr bwMode="auto">
          <a:xfrm>
            <a:off x="5605463" y="4678363"/>
            <a:ext cx="4162425" cy="3094037"/>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1264" name="Text Box 18"/>
          <p:cNvSpPr txBox="1">
            <a:spLocks noChangeArrowheads="1"/>
          </p:cNvSpPr>
          <p:nvPr/>
        </p:nvSpPr>
        <p:spPr bwMode="auto">
          <a:xfrm>
            <a:off x="636588" y="3741738"/>
            <a:ext cx="8586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EA18"/>
                </a:solidFill>
                <a:latin typeface="Comic Sans MS" charset="0"/>
              </a:rPr>
              <a:t>•Ang </a:t>
            </a:r>
            <a:r>
              <a:rPr lang="en-GB" sz="2700" b="1" i="1" u="sng">
                <a:solidFill>
                  <a:srgbClr val="FFFFFF"/>
                </a:solidFill>
                <a:latin typeface="Comic Sans MS" charset="0"/>
              </a:rPr>
              <a:t>Pangkaisipang Mapa</a:t>
            </a:r>
            <a:r>
              <a:rPr lang="en-GB" sz="2700" b="1">
                <a:solidFill>
                  <a:srgbClr val="FFEA18"/>
                </a:solidFill>
                <a:latin typeface="Comic Sans MS" charset="0"/>
              </a:rPr>
              <a:t> upang matagpuan ang mga Pangunahing Pangyayari sa Biblia</a:t>
            </a:r>
          </a:p>
        </p:txBody>
      </p:sp>
      <p:pic>
        <p:nvPicPr>
          <p:cNvPr id="92172" name="Picture 12"/>
          <p:cNvPicPr>
            <a:picLocks noChangeAspect="1" noChangeArrowheads="1"/>
          </p:cNvPicPr>
          <p:nvPr/>
        </p:nvPicPr>
        <p:blipFill>
          <a:blip r:embed="rId9"/>
          <a:srcRect l="16811" t="10846" r="11063" b="8331"/>
          <a:stretch>
            <a:fillRect/>
          </a:stretch>
        </p:blipFill>
        <p:spPr bwMode="auto">
          <a:xfrm>
            <a:off x="5695950" y="4775200"/>
            <a:ext cx="3959225" cy="2800350"/>
          </a:xfrm>
          <a:prstGeom prst="rect">
            <a:avLst/>
          </a:prstGeom>
          <a:noFill/>
          <a:ln w="9525">
            <a:noFill/>
            <a:round/>
            <a:headEnd/>
            <a:tailEnd/>
          </a:ln>
          <a:effectLst>
            <a:outerShdw blurRad="63500" dist="99193" dir="3018056" algn="ctr" rotWithShape="0">
              <a:srgbClr val="000000">
                <a:alpha val="74998"/>
              </a:srgb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0">
                                          <p:val>
                                            <p:fltVal val="0"/>
                                          </p:val>
                                        </p:tav>
                                        <p:tav tm="100000">
                                          <p:val>
                                            <p:strVal val="#ppt_w"/>
                                          </p:val>
                                        </p:tav>
                                      </p:tavLst>
                                    </p:anim>
                                    <p:anim calcmode="lin" valueType="num">
                                      <p:cBhvr>
                                        <p:cTn id="8" dur="500" fill="hold"/>
                                        <p:tgtEl>
                                          <p:spTgt spid="9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83298"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83299"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3301"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3302"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83303"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83304"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83305"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83306" name="Group 10"/>
          <p:cNvGrpSpPr>
            <a:grpSpLocks/>
          </p:cNvGrpSpPr>
          <p:nvPr/>
        </p:nvGrpSpPr>
        <p:grpSpPr bwMode="auto">
          <a:xfrm>
            <a:off x="3454400" y="304800"/>
            <a:ext cx="6418263" cy="1587500"/>
            <a:chOff x="2176" y="192"/>
            <a:chExt cx="4043" cy="1000"/>
          </a:xfrm>
        </p:grpSpPr>
        <p:sp>
          <p:nvSpPr>
            <p:cNvPr id="183313"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83314"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83307"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83308" name="Text Box 14"/>
          <p:cNvSpPr txBox="1">
            <a:spLocks noChangeArrowheads="1"/>
          </p:cNvSpPr>
          <p:nvPr/>
        </p:nvSpPr>
        <p:spPr bwMode="auto">
          <a:xfrm>
            <a:off x="606425" y="27717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Pangkaisipang susi upang buksan ang </a:t>
            </a:r>
            <a:r>
              <a:rPr lang="ja-JP" altLang="en-GB" sz="2700" b="1">
                <a:solidFill>
                  <a:srgbClr val="3870C8"/>
                </a:solidFill>
                <a:latin typeface="Comic Sans MS" charset="0"/>
              </a:rPr>
              <a:t>“</a:t>
            </a:r>
            <a:r>
              <a:rPr lang="en-GB" altLang="ja-JP" sz="2700" b="1">
                <a:solidFill>
                  <a:srgbClr val="3870C8"/>
                </a:solidFill>
                <a:latin typeface="Comic Sans MS" charset="0"/>
              </a:rPr>
              <a:t>Ang Sakansan ng Biblia</a:t>
            </a:r>
            <a:r>
              <a:rPr lang="ja-JP" altLang="en-GB" sz="2700" b="1">
                <a:solidFill>
                  <a:srgbClr val="3870C8"/>
                </a:solidFill>
                <a:latin typeface="Comic Sans MS" charset="0"/>
              </a:rPr>
              <a:t>”</a:t>
            </a:r>
            <a:r>
              <a:rPr lang="en-GB" altLang="ja-JP" sz="2700" b="1">
                <a:solidFill>
                  <a:srgbClr val="3870C8"/>
                </a:solidFill>
                <a:latin typeface="Comic Sans MS" charset="0"/>
              </a:rPr>
              <a:t>…</a:t>
            </a:r>
            <a:r>
              <a:rPr lang="en-GB" altLang="ja-JP" sz="2700" b="1" i="1" u="sng">
                <a:solidFill>
                  <a:srgbClr val="3870C8"/>
                </a:solidFill>
                <a:latin typeface="Comic Sans MS" charset="0"/>
              </a:rPr>
              <a:t>P 7 K J</a:t>
            </a:r>
            <a:endParaRPr lang="en-GB" sz="2700" b="1" i="1" u="sng">
              <a:solidFill>
                <a:srgbClr val="3870C8"/>
              </a:solidFill>
              <a:latin typeface="Comic Sans MS" charset="0"/>
            </a:endParaRPr>
          </a:p>
        </p:txBody>
      </p:sp>
      <p:sp>
        <p:nvSpPr>
          <p:cNvPr id="183309" name="Text Box 18"/>
          <p:cNvSpPr txBox="1">
            <a:spLocks noChangeArrowheads="1"/>
          </p:cNvSpPr>
          <p:nvPr/>
        </p:nvSpPr>
        <p:spPr bwMode="auto">
          <a:xfrm>
            <a:off x="636588" y="3741738"/>
            <a:ext cx="8586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Pangkaisipang Mapa</a:t>
            </a:r>
            <a:r>
              <a:rPr lang="en-GB" sz="2700" b="1">
                <a:solidFill>
                  <a:srgbClr val="3870C8"/>
                </a:solidFill>
                <a:latin typeface="Comic Sans MS" charset="0"/>
              </a:rPr>
              <a:t> upang matagpuan ang mga Pangunahing Pangyayari sa Biblia</a:t>
            </a:r>
          </a:p>
        </p:txBody>
      </p:sp>
      <p:sp>
        <p:nvSpPr>
          <p:cNvPr id="183310" name="Text Box 14"/>
          <p:cNvSpPr txBox="1">
            <a:spLocks noChangeArrowheads="1"/>
          </p:cNvSpPr>
          <p:nvPr/>
        </p:nvSpPr>
        <p:spPr bwMode="auto">
          <a:xfrm>
            <a:off x="728663" y="4678363"/>
            <a:ext cx="93297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EA18"/>
                </a:solidFill>
                <a:latin typeface="Comic Sans MS" charset="0"/>
              </a:rPr>
              <a:t>•Ang </a:t>
            </a:r>
            <a:r>
              <a:rPr lang="en-GB" sz="2700" b="1" i="1" u="sng">
                <a:latin typeface="Comic Sans MS" charset="0"/>
              </a:rPr>
              <a:t>Ubod na Salaysay</a:t>
            </a:r>
            <a:r>
              <a:rPr lang="en-GB" sz="2700" b="1">
                <a:solidFill>
                  <a:srgbClr val="FFEA18"/>
                </a:solidFill>
                <a:latin typeface="Comic Sans MS" charset="0"/>
              </a:rPr>
              <a:t> ng Biblia: </a:t>
            </a:r>
            <a:r>
              <a:rPr lang="ja-JP" altLang="en-GB" sz="2700" b="1">
                <a:solidFill>
                  <a:srgbClr val="FFEA18"/>
                </a:solidFill>
                <a:latin typeface="Comic Sans MS" charset="0"/>
              </a:rPr>
              <a:t>“</a:t>
            </a:r>
            <a:r>
              <a:rPr lang="en-GB" altLang="ja-JP" sz="2700" b="1">
                <a:solidFill>
                  <a:srgbClr val="FFEA18"/>
                </a:solidFill>
                <a:latin typeface="Comic Sans MS" charset="0"/>
              </a:rPr>
              <a:t>Ang Dagliang Pagkasunod-sunod ng mga Pangyayari</a:t>
            </a:r>
            <a:r>
              <a:rPr lang="ja-JP" altLang="en-GB" sz="2700" b="1">
                <a:solidFill>
                  <a:srgbClr val="FFEA18"/>
                </a:solidFill>
                <a:latin typeface="Comic Sans MS" charset="0"/>
              </a:rPr>
              <a:t>”</a:t>
            </a:r>
            <a:r>
              <a:rPr lang="en-GB" altLang="ja-JP" sz="2700" b="1">
                <a:solidFill>
                  <a:srgbClr val="FFEA18"/>
                </a:solidFill>
                <a:latin typeface="Comic Sans MS" charset="0"/>
              </a:rPr>
              <a:t> </a:t>
            </a:r>
            <a:endParaRPr lang="en-GB" sz="2700" b="1">
              <a:solidFill>
                <a:srgbClr val="FFEA18"/>
              </a:solidFill>
              <a:latin typeface="Comic Sans MS"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alpha val="74998"/>
              </a:srgbClr>
            </a:outerShdw>
          </a:effectLst>
        </p:spPr>
      </p:pic>
      <p:sp>
        <p:nvSpPr>
          <p:cNvPr id="93202" name="Rectangle 18"/>
          <p:cNvSpPr>
            <a:spLocks noChangeArrowheads="1"/>
          </p:cNvSpPr>
          <p:nvPr/>
        </p:nvSpPr>
        <p:spPr bwMode="auto">
          <a:xfrm>
            <a:off x="4899025" y="268288"/>
            <a:ext cx="4346575" cy="3308350"/>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9458" name="Group 2"/>
          <p:cNvGrpSpPr>
            <a:grpSpLocks/>
          </p:cNvGrpSpPr>
          <p:nvPr/>
        </p:nvGrpSpPr>
        <p:grpSpPr bwMode="auto">
          <a:xfrm>
            <a:off x="923925" y="1603375"/>
            <a:ext cx="4665663" cy="5754688"/>
            <a:chOff x="582" y="1010"/>
            <a:chExt cx="2939" cy="3625"/>
          </a:xfrm>
        </p:grpSpPr>
        <p:sp>
          <p:nvSpPr>
            <p:cNvPr id="11267"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blurRad="63500" dist="107933" dir="2700000" algn="ctr" rotWithShape="0">
                <a:srgbClr val="919191">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pic>
          <p:nvPicPr>
            <p:cNvPr id="194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 y="1073"/>
              <a:ext cx="2790"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459" name="Text Box 5"/>
          <p:cNvSpPr txBox="1">
            <a:spLocks noChangeArrowheads="1"/>
          </p:cNvSpPr>
          <p:nvPr/>
        </p:nvSpPr>
        <p:spPr bwMode="auto">
          <a:xfrm>
            <a:off x="9658350" y="4763"/>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A27C"/>
              </a:buClr>
              <a:buFont typeface="Comic Sans MS" charset="0"/>
              <a:buNone/>
            </a:pPr>
            <a:r>
              <a:rPr lang="en-GB" sz="2000">
                <a:solidFill>
                  <a:srgbClr val="FFA27C"/>
                </a:solidFill>
                <a:latin typeface="Comic Sans MS" charset="0"/>
              </a:rPr>
              <a:t> </a:t>
            </a:r>
          </a:p>
        </p:txBody>
      </p:sp>
      <p:sp>
        <p:nvSpPr>
          <p:cNvPr id="19460" name="Text Box 6"/>
          <p:cNvSpPr txBox="1">
            <a:spLocks noChangeArrowheads="1"/>
          </p:cNvSpPr>
          <p:nvPr/>
        </p:nvSpPr>
        <p:spPr bwMode="auto">
          <a:xfrm>
            <a:off x="5821363" y="1831975"/>
            <a:ext cx="3457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EBANGHELYO</a:t>
            </a:r>
          </a:p>
        </p:txBody>
      </p:sp>
      <p:sp>
        <p:nvSpPr>
          <p:cNvPr id="19461" name="Text Box 7"/>
          <p:cNvSpPr txBox="1">
            <a:spLocks noChangeArrowheads="1"/>
          </p:cNvSpPr>
          <p:nvPr/>
        </p:nvSpPr>
        <p:spPr bwMode="auto">
          <a:xfrm>
            <a:off x="6194425" y="3238500"/>
            <a:ext cx="26511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GAWA</a:t>
            </a:r>
          </a:p>
        </p:txBody>
      </p:sp>
      <p:sp>
        <p:nvSpPr>
          <p:cNvPr id="19462" name="Text Box 8"/>
          <p:cNvSpPr txBox="1">
            <a:spLocks noChangeArrowheads="1"/>
          </p:cNvSpPr>
          <p:nvPr/>
        </p:nvSpPr>
        <p:spPr bwMode="auto">
          <a:xfrm>
            <a:off x="6032500" y="4702175"/>
            <a:ext cx="3035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2250"/>
              </a:spcBef>
              <a:buClr>
                <a:srgbClr val="FFEA18"/>
              </a:buClr>
              <a:buFont typeface="Helvetica" charset="0"/>
              <a:buNone/>
            </a:pPr>
            <a:r>
              <a:rPr lang="en-GB" sz="3600" b="1">
                <a:solidFill>
                  <a:srgbClr val="FFEA18"/>
                </a:solidFill>
                <a:latin typeface="Helvetica" charset="0"/>
              </a:rPr>
              <a:t>ANG MGA SULAT</a:t>
            </a:r>
          </a:p>
        </p:txBody>
      </p:sp>
      <p:sp>
        <p:nvSpPr>
          <p:cNvPr id="19463" name="Text Box 9"/>
          <p:cNvSpPr txBox="1">
            <a:spLocks noChangeArrowheads="1"/>
          </p:cNvSpPr>
          <p:nvPr/>
        </p:nvSpPr>
        <p:spPr bwMode="auto">
          <a:xfrm>
            <a:off x="5867400" y="6149975"/>
            <a:ext cx="3378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65000"/>
              </a:lnSpc>
              <a:spcBef>
                <a:spcPts val="2300"/>
              </a:spcBef>
              <a:buClr>
                <a:srgbClr val="FFEA18"/>
              </a:buClr>
              <a:buFont typeface="Helvetica" charset="0"/>
              <a:buNone/>
            </a:pPr>
            <a:r>
              <a:rPr lang="en-GB" sz="3600" b="1">
                <a:solidFill>
                  <a:srgbClr val="FFEA18"/>
                </a:solidFill>
                <a:latin typeface="Helvetica" charset="0"/>
              </a:rPr>
              <a:t>ANG</a:t>
            </a:r>
          </a:p>
          <a:p>
            <a:pPr algn="ctr">
              <a:lnSpc>
                <a:spcPct val="65000"/>
              </a:lnSpc>
              <a:spcBef>
                <a:spcPts val="2300"/>
              </a:spcBef>
              <a:buClr>
                <a:srgbClr val="FFEA18"/>
              </a:buClr>
              <a:buFont typeface="Helvetica" charset="0"/>
              <a:buNone/>
            </a:pPr>
            <a:r>
              <a:rPr lang="en-GB" sz="3600" b="1">
                <a:solidFill>
                  <a:srgbClr val="FFEA18"/>
                </a:solidFill>
                <a:latin typeface="Helvetica" charset="0"/>
              </a:rPr>
              <a:t>PAHAYAG</a:t>
            </a:r>
          </a:p>
        </p:txBody>
      </p:sp>
      <p:sp>
        <p:nvSpPr>
          <p:cNvPr id="19464" name="Text Box 10"/>
          <p:cNvSpPr txBox="1">
            <a:spLocks noChangeArrowheads="1"/>
          </p:cNvSpPr>
          <p:nvPr/>
        </p:nvSpPr>
        <p:spPr bwMode="auto">
          <a:xfrm>
            <a:off x="9197975" y="74104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09</a:t>
            </a:r>
          </a:p>
        </p:txBody>
      </p:sp>
      <p:sp>
        <p:nvSpPr>
          <p:cNvPr id="11275" name="AutoShape 11"/>
          <p:cNvSpPr>
            <a:spLocks noChangeArrowheads="1"/>
          </p:cNvSpPr>
          <p:nvPr/>
        </p:nvSpPr>
        <p:spPr bwMode="auto">
          <a:xfrm>
            <a:off x="5753100" y="1746250"/>
            <a:ext cx="3565525" cy="5748338"/>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1276" name="AutoShape 12"/>
          <p:cNvSpPr>
            <a:spLocks noChangeArrowheads="1"/>
          </p:cNvSpPr>
          <p:nvPr/>
        </p:nvSpPr>
        <p:spPr bwMode="auto">
          <a:xfrm>
            <a:off x="1089025" y="2670175"/>
            <a:ext cx="4294188" cy="619125"/>
          </a:xfrm>
          <a:prstGeom prst="roundRect">
            <a:avLst>
              <a:gd name="adj" fmla="val 16667"/>
            </a:avLst>
          </a:prstGeom>
          <a:noFill/>
          <a:ln w="76320">
            <a:solidFill>
              <a:srgbClr val="FC0128"/>
            </a:solidFill>
            <a:miter lim="800000"/>
            <a:headEnd/>
            <a:tailEnd/>
          </a:ln>
          <a:effectLst>
            <a:outerShdw blurRad="63500" dist="89605"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9467" name="Rectangle 39"/>
          <p:cNvSpPr>
            <a:spLocks noChangeArrowheads="1"/>
          </p:cNvSpPr>
          <p:nvPr/>
        </p:nvSpPr>
        <p:spPr bwMode="auto">
          <a:xfrm>
            <a:off x="4365625" y="0"/>
            <a:ext cx="561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solidFill>
                  <a:srgbClr val="FFFF00"/>
                </a:solidFill>
              </a:rPr>
              <a:t>ANG PAGSAMA-SAMA NG MGA AKLAT SA BAGONG TIPAN</a:t>
            </a:r>
            <a:endParaRPr lang="en-US" b="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85346"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85347"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5349"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5350"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85351"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85352"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85353"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85354" name="Group 10"/>
          <p:cNvGrpSpPr>
            <a:grpSpLocks/>
          </p:cNvGrpSpPr>
          <p:nvPr/>
        </p:nvGrpSpPr>
        <p:grpSpPr bwMode="auto">
          <a:xfrm>
            <a:off x="3454400" y="304800"/>
            <a:ext cx="6418263" cy="1587500"/>
            <a:chOff x="2176" y="192"/>
            <a:chExt cx="4043" cy="1000"/>
          </a:xfrm>
        </p:grpSpPr>
        <p:sp>
          <p:nvSpPr>
            <p:cNvPr id="185363"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85364"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85355"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85356" name="Text Box 14"/>
          <p:cNvSpPr txBox="1">
            <a:spLocks noChangeArrowheads="1"/>
          </p:cNvSpPr>
          <p:nvPr/>
        </p:nvSpPr>
        <p:spPr bwMode="auto">
          <a:xfrm>
            <a:off x="606425" y="27717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Pangkaisipang susi upang buksan ang </a:t>
            </a:r>
            <a:r>
              <a:rPr lang="ja-JP" altLang="en-GB" sz="2700" b="1">
                <a:solidFill>
                  <a:srgbClr val="3870C8"/>
                </a:solidFill>
                <a:latin typeface="Comic Sans MS" charset="0"/>
              </a:rPr>
              <a:t>“</a:t>
            </a:r>
            <a:r>
              <a:rPr lang="en-GB" altLang="ja-JP" sz="2700" b="1">
                <a:solidFill>
                  <a:srgbClr val="3870C8"/>
                </a:solidFill>
                <a:latin typeface="Comic Sans MS" charset="0"/>
              </a:rPr>
              <a:t>Ang Sakansan ng Biblia</a:t>
            </a:r>
            <a:r>
              <a:rPr lang="ja-JP" altLang="en-GB" sz="2700" b="1">
                <a:solidFill>
                  <a:srgbClr val="3870C8"/>
                </a:solidFill>
                <a:latin typeface="Comic Sans MS" charset="0"/>
              </a:rPr>
              <a:t>”</a:t>
            </a:r>
            <a:r>
              <a:rPr lang="en-GB" altLang="ja-JP" sz="2700" b="1">
                <a:solidFill>
                  <a:srgbClr val="3870C8"/>
                </a:solidFill>
                <a:latin typeface="Comic Sans MS" charset="0"/>
              </a:rPr>
              <a:t>…</a:t>
            </a:r>
            <a:r>
              <a:rPr lang="en-GB" altLang="ja-JP" sz="2700" b="1" i="1" u="sng">
                <a:solidFill>
                  <a:srgbClr val="3870C8"/>
                </a:solidFill>
                <a:latin typeface="Comic Sans MS" charset="0"/>
              </a:rPr>
              <a:t>P 7 K J</a:t>
            </a:r>
            <a:endParaRPr lang="en-GB" sz="2700" b="1" i="1" u="sng">
              <a:solidFill>
                <a:srgbClr val="3870C8"/>
              </a:solidFill>
              <a:latin typeface="Comic Sans MS" charset="0"/>
            </a:endParaRPr>
          </a:p>
        </p:txBody>
      </p:sp>
      <p:sp>
        <p:nvSpPr>
          <p:cNvPr id="185357" name="Text Box 18"/>
          <p:cNvSpPr txBox="1">
            <a:spLocks noChangeArrowheads="1"/>
          </p:cNvSpPr>
          <p:nvPr/>
        </p:nvSpPr>
        <p:spPr bwMode="auto">
          <a:xfrm>
            <a:off x="636588" y="3741738"/>
            <a:ext cx="8586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Pangkaisipang Mapa</a:t>
            </a:r>
            <a:r>
              <a:rPr lang="en-GB" sz="2700" b="1">
                <a:solidFill>
                  <a:srgbClr val="3870C8"/>
                </a:solidFill>
                <a:latin typeface="Comic Sans MS" charset="0"/>
              </a:rPr>
              <a:t> upang matagpuan ang mga Pangunahing Pangyayari sa Biblia</a:t>
            </a:r>
          </a:p>
        </p:txBody>
      </p:sp>
      <p:sp>
        <p:nvSpPr>
          <p:cNvPr id="185358" name="Text Box 14"/>
          <p:cNvSpPr txBox="1">
            <a:spLocks noChangeArrowheads="1"/>
          </p:cNvSpPr>
          <p:nvPr/>
        </p:nvSpPr>
        <p:spPr bwMode="auto">
          <a:xfrm>
            <a:off x="668338" y="4678363"/>
            <a:ext cx="93297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Ubod na Salaysay</a:t>
            </a:r>
            <a:r>
              <a:rPr lang="en-GB" sz="2700" b="1">
                <a:solidFill>
                  <a:srgbClr val="3870C8"/>
                </a:solidFill>
                <a:latin typeface="Comic Sans MS" charset="0"/>
              </a:rPr>
              <a:t> ng Biblia: </a:t>
            </a:r>
            <a:r>
              <a:rPr lang="ja-JP" altLang="en-GB" sz="2700" b="1">
                <a:solidFill>
                  <a:srgbClr val="3870C8"/>
                </a:solidFill>
                <a:latin typeface="Comic Sans MS" charset="0"/>
              </a:rPr>
              <a:t>“</a:t>
            </a:r>
            <a:r>
              <a:rPr lang="en-GB" altLang="ja-JP" sz="2700" b="1">
                <a:solidFill>
                  <a:srgbClr val="3870C8"/>
                </a:solidFill>
                <a:latin typeface="Comic Sans MS" charset="0"/>
              </a:rPr>
              <a:t>Ang Dagliang Pagkasunod-sunod ng mga Pangyayari</a:t>
            </a:r>
            <a:r>
              <a:rPr lang="ja-JP" altLang="en-GB" sz="2700" b="1">
                <a:solidFill>
                  <a:srgbClr val="3870C8"/>
                </a:solidFill>
                <a:latin typeface="Comic Sans MS" charset="0"/>
              </a:rPr>
              <a:t>”</a:t>
            </a:r>
            <a:r>
              <a:rPr lang="en-GB" altLang="ja-JP" sz="2700" b="1">
                <a:solidFill>
                  <a:srgbClr val="FFEA18"/>
                </a:solidFill>
                <a:latin typeface="Comic Sans MS" charset="0"/>
              </a:rPr>
              <a:t> </a:t>
            </a:r>
            <a:endParaRPr lang="en-GB" sz="2700" b="1">
              <a:solidFill>
                <a:srgbClr val="FFEA18"/>
              </a:solidFill>
              <a:latin typeface="Comic Sans MS"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alpha val="74998"/>
              </a:srgbClr>
            </a:outerShdw>
          </a:effectLst>
        </p:spPr>
      </p:pic>
      <p:sp>
        <p:nvSpPr>
          <p:cNvPr id="93202" name="Rectangle 18"/>
          <p:cNvSpPr>
            <a:spLocks noChangeArrowheads="1"/>
          </p:cNvSpPr>
          <p:nvPr/>
        </p:nvSpPr>
        <p:spPr bwMode="auto">
          <a:xfrm>
            <a:off x="2292350" y="1222375"/>
            <a:ext cx="4105275" cy="3024188"/>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5361" name="Text Box 17"/>
          <p:cNvSpPr txBox="1">
            <a:spLocks noChangeArrowheads="1"/>
          </p:cNvSpPr>
          <p:nvPr/>
        </p:nvSpPr>
        <p:spPr bwMode="auto">
          <a:xfrm>
            <a:off x="688975" y="5492750"/>
            <a:ext cx="94535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EA18"/>
                </a:solidFill>
                <a:latin typeface="Comic Sans MS" charset="0"/>
              </a:rPr>
              <a:t>•</a:t>
            </a:r>
            <a:r>
              <a:rPr lang="en-GB" sz="2700" b="1" i="1" u="sng">
                <a:solidFill>
                  <a:srgbClr val="FFFFFF"/>
                </a:solidFill>
                <a:latin typeface="Comic Sans MS" charset="0"/>
              </a:rPr>
              <a:t>Ang Abrahamik na pundasyon </a:t>
            </a:r>
            <a:r>
              <a:rPr lang="en-GB" sz="2700" b="1">
                <a:solidFill>
                  <a:srgbClr val="FFEA18"/>
                </a:solidFill>
                <a:latin typeface="Comic Sans MS" charset="0"/>
              </a:rPr>
              <a:t> ng Banal na Salita na may direktang kaugnayan sa Ministeryo ng Panginoong Hesu-Kristo      	</a:t>
            </a:r>
          </a:p>
        </p:txBody>
      </p:sp>
      <p:pic>
        <p:nvPicPr>
          <p:cNvPr id="94227" name="Picture 19"/>
          <p:cNvPicPr>
            <a:picLocks noChangeAspect="1" noChangeArrowheads="1"/>
          </p:cNvPicPr>
          <p:nvPr/>
        </p:nvPicPr>
        <p:blipFill>
          <a:blip r:embed="rId5"/>
          <a:srcRect l="12962" t="10207" r="12755" b="8646"/>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alpha val="74998"/>
              </a:srgb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87394"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87395"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7397"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7398"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87399"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87400"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87401"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87402" name="Group 10"/>
          <p:cNvGrpSpPr>
            <a:grpSpLocks/>
          </p:cNvGrpSpPr>
          <p:nvPr/>
        </p:nvGrpSpPr>
        <p:grpSpPr bwMode="auto">
          <a:xfrm>
            <a:off x="3454400" y="304800"/>
            <a:ext cx="6418263" cy="1587500"/>
            <a:chOff x="2176" y="192"/>
            <a:chExt cx="4043" cy="1000"/>
          </a:xfrm>
        </p:grpSpPr>
        <p:sp>
          <p:nvSpPr>
            <p:cNvPr id="187413"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87414"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87403"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87404" name="Text Box 14"/>
          <p:cNvSpPr txBox="1">
            <a:spLocks noChangeArrowheads="1"/>
          </p:cNvSpPr>
          <p:nvPr/>
        </p:nvSpPr>
        <p:spPr bwMode="auto">
          <a:xfrm>
            <a:off x="636588" y="25177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Pangkaisipang susi upang buksan ang </a:t>
            </a:r>
            <a:r>
              <a:rPr lang="ja-JP" altLang="en-GB" sz="2700" b="1">
                <a:solidFill>
                  <a:srgbClr val="3870C8"/>
                </a:solidFill>
                <a:latin typeface="Comic Sans MS" charset="0"/>
              </a:rPr>
              <a:t>“</a:t>
            </a:r>
            <a:r>
              <a:rPr lang="en-GB" altLang="ja-JP" sz="2700" b="1">
                <a:solidFill>
                  <a:srgbClr val="3870C8"/>
                </a:solidFill>
                <a:latin typeface="Comic Sans MS" charset="0"/>
              </a:rPr>
              <a:t>Ang Sakansan ng Biblia</a:t>
            </a:r>
            <a:r>
              <a:rPr lang="ja-JP" altLang="en-GB" sz="2700" b="1">
                <a:solidFill>
                  <a:srgbClr val="3870C8"/>
                </a:solidFill>
                <a:latin typeface="Comic Sans MS" charset="0"/>
              </a:rPr>
              <a:t>”</a:t>
            </a:r>
            <a:r>
              <a:rPr lang="en-GB" altLang="ja-JP" sz="2700" b="1">
                <a:solidFill>
                  <a:srgbClr val="3870C8"/>
                </a:solidFill>
                <a:latin typeface="Comic Sans MS" charset="0"/>
              </a:rPr>
              <a:t>…</a:t>
            </a:r>
            <a:r>
              <a:rPr lang="en-GB" altLang="ja-JP" sz="2700" b="1" i="1" u="sng">
                <a:solidFill>
                  <a:srgbClr val="3870C8"/>
                </a:solidFill>
                <a:latin typeface="Comic Sans MS" charset="0"/>
              </a:rPr>
              <a:t>P 7 K J</a:t>
            </a:r>
            <a:endParaRPr lang="en-GB" sz="2700" b="1" i="1" u="sng">
              <a:solidFill>
                <a:srgbClr val="3870C8"/>
              </a:solidFill>
              <a:latin typeface="Comic Sans MS" charset="0"/>
            </a:endParaRPr>
          </a:p>
        </p:txBody>
      </p:sp>
      <p:sp>
        <p:nvSpPr>
          <p:cNvPr id="187405" name="Text Box 18"/>
          <p:cNvSpPr txBox="1">
            <a:spLocks noChangeArrowheads="1"/>
          </p:cNvSpPr>
          <p:nvPr/>
        </p:nvSpPr>
        <p:spPr bwMode="auto">
          <a:xfrm>
            <a:off x="636588" y="3454400"/>
            <a:ext cx="8586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Pangkaisipang Mapa</a:t>
            </a:r>
            <a:r>
              <a:rPr lang="en-GB" sz="2700" b="1">
                <a:solidFill>
                  <a:srgbClr val="3870C8"/>
                </a:solidFill>
                <a:latin typeface="Comic Sans MS" charset="0"/>
              </a:rPr>
              <a:t> upang matagpuan ang mga Pangunahing Pangyayari sa Biblia</a:t>
            </a:r>
          </a:p>
        </p:txBody>
      </p:sp>
      <p:sp>
        <p:nvSpPr>
          <p:cNvPr id="187406" name="Text Box 14"/>
          <p:cNvSpPr txBox="1">
            <a:spLocks noChangeArrowheads="1"/>
          </p:cNvSpPr>
          <p:nvPr/>
        </p:nvSpPr>
        <p:spPr bwMode="auto">
          <a:xfrm>
            <a:off x="708025" y="4462463"/>
            <a:ext cx="9329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Ubod na Salaysay</a:t>
            </a:r>
            <a:r>
              <a:rPr lang="en-GB" sz="2700" b="1">
                <a:solidFill>
                  <a:srgbClr val="3870C8"/>
                </a:solidFill>
                <a:latin typeface="Comic Sans MS" charset="0"/>
              </a:rPr>
              <a:t> ng Biblia: </a:t>
            </a:r>
            <a:r>
              <a:rPr lang="ja-JP" altLang="en-GB" sz="2700" b="1">
                <a:solidFill>
                  <a:srgbClr val="3870C8"/>
                </a:solidFill>
                <a:latin typeface="Comic Sans MS" charset="0"/>
              </a:rPr>
              <a:t>“</a:t>
            </a:r>
            <a:r>
              <a:rPr lang="en-GB" altLang="ja-JP" sz="2700" b="1">
                <a:solidFill>
                  <a:srgbClr val="3870C8"/>
                </a:solidFill>
                <a:latin typeface="Comic Sans MS" charset="0"/>
              </a:rPr>
              <a:t>Ang Dagliang Pagkasunod-sunod ng mga Pangyayari</a:t>
            </a:r>
            <a:r>
              <a:rPr lang="ja-JP" altLang="en-GB" sz="2700" b="1">
                <a:solidFill>
                  <a:srgbClr val="3870C8"/>
                </a:solidFill>
                <a:latin typeface="Comic Sans MS" charset="0"/>
              </a:rPr>
              <a:t>”</a:t>
            </a:r>
            <a:r>
              <a:rPr lang="en-GB" altLang="ja-JP" sz="2700" b="1">
                <a:solidFill>
                  <a:srgbClr val="FFEA18"/>
                </a:solidFill>
                <a:latin typeface="Comic Sans MS" charset="0"/>
              </a:rPr>
              <a:t> </a:t>
            </a:r>
            <a:endParaRPr lang="en-GB" sz="2700" b="1">
              <a:solidFill>
                <a:srgbClr val="FFEA18"/>
              </a:solidFill>
              <a:latin typeface="Comic Sans MS"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alpha val="74998"/>
              </a:srgbClr>
            </a:outerShdw>
          </a:effectLst>
        </p:spPr>
      </p:pic>
      <p:sp>
        <p:nvSpPr>
          <p:cNvPr id="187408" name="Text Box 17"/>
          <p:cNvSpPr txBox="1">
            <a:spLocks noChangeArrowheads="1"/>
          </p:cNvSpPr>
          <p:nvPr/>
        </p:nvSpPr>
        <p:spPr bwMode="auto">
          <a:xfrm>
            <a:off x="604838" y="5399088"/>
            <a:ext cx="945356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t>
            </a:r>
            <a:r>
              <a:rPr lang="en-GB" sz="2700" b="1" i="1" u="sng">
                <a:solidFill>
                  <a:srgbClr val="3870C8"/>
                </a:solidFill>
                <a:latin typeface="Comic Sans MS" charset="0"/>
              </a:rPr>
              <a:t>Ang Abrahamik na pundasyon </a:t>
            </a:r>
            <a:r>
              <a:rPr lang="en-GB" sz="2700" b="1">
                <a:solidFill>
                  <a:srgbClr val="3870C8"/>
                </a:solidFill>
                <a:latin typeface="Comic Sans MS" charset="0"/>
              </a:rPr>
              <a:t> ng Banal na Salita na may direktang kaugnayan sa Ministeryo ng Panginoong Hesu-Kristo</a:t>
            </a:r>
            <a:r>
              <a:rPr lang="en-GB" sz="2700" b="1">
                <a:solidFill>
                  <a:srgbClr val="FFEA18"/>
                </a:solidFill>
                <a:latin typeface="Comic Sans MS" charset="0"/>
              </a:rPr>
              <a:t>      	</a:t>
            </a:r>
          </a:p>
        </p:txBody>
      </p:sp>
      <p:pic>
        <p:nvPicPr>
          <p:cNvPr id="94227" name="Picture 19"/>
          <p:cNvPicPr>
            <a:picLocks noChangeAspect="1" noChangeArrowheads="1"/>
          </p:cNvPicPr>
          <p:nvPr/>
        </p:nvPicPr>
        <p:blipFill>
          <a:blip r:embed="rId5"/>
          <a:srcRect l="12962" t="10207" r="12755" b="8646"/>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alpha val="74998"/>
              </a:srgbClr>
            </a:outerShdw>
          </a:effectLst>
        </p:spPr>
      </p:pic>
      <p:sp>
        <p:nvSpPr>
          <p:cNvPr id="187410" name="Text Box 18"/>
          <p:cNvSpPr txBox="1">
            <a:spLocks noChangeArrowheads="1"/>
          </p:cNvSpPr>
          <p:nvPr/>
        </p:nvSpPr>
        <p:spPr bwMode="auto">
          <a:xfrm>
            <a:off x="636588" y="6550025"/>
            <a:ext cx="8988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EA18"/>
                </a:solidFill>
                <a:latin typeface="Comic Sans MS" charset="0"/>
              </a:rPr>
              <a:t>•Sa mga Kuwento nakabase ang </a:t>
            </a:r>
            <a:r>
              <a:rPr lang="ja-JP" altLang="en-GB" sz="2700" b="1">
                <a:latin typeface="Comic Sans MS" charset="0"/>
              </a:rPr>
              <a:t>“</a:t>
            </a:r>
            <a:r>
              <a:rPr lang="en-GB" altLang="ja-JP" sz="2700" b="1">
                <a:latin typeface="Comic Sans MS" charset="0"/>
              </a:rPr>
              <a:t>Arkitektura</a:t>
            </a:r>
            <a:r>
              <a:rPr lang="ja-JP" altLang="en-GB" sz="2700" b="1">
                <a:latin typeface="Comic Sans MS" charset="0"/>
              </a:rPr>
              <a:t>”</a:t>
            </a:r>
            <a:r>
              <a:rPr lang="en-GB" altLang="ja-JP" sz="2700" b="1">
                <a:latin typeface="Comic Sans MS" charset="0"/>
              </a:rPr>
              <a:t> ng Biblia</a:t>
            </a:r>
            <a:endParaRPr lang="en-GB" sz="2700" b="1" i="1">
              <a:latin typeface="Comic Sans MS" charset="0"/>
            </a:endParaRPr>
          </a:p>
        </p:txBody>
      </p:sp>
      <p:pic>
        <p:nvPicPr>
          <p:cNvPr id="95253" name="Picture 21"/>
          <p:cNvPicPr>
            <a:picLocks noChangeAspect="1" noChangeArrowheads="1"/>
          </p:cNvPicPr>
          <p:nvPr/>
        </p:nvPicPr>
        <p:blipFill>
          <a:blip r:embed="rId6"/>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alpha val="74998"/>
              </a:srgbClr>
            </a:outerShdw>
          </a:effectLst>
        </p:spPr>
      </p:pic>
      <p:sp>
        <p:nvSpPr>
          <p:cNvPr id="95254" name="Rectangle 22"/>
          <p:cNvSpPr>
            <a:spLocks noChangeArrowheads="1"/>
          </p:cNvSpPr>
          <p:nvPr/>
        </p:nvSpPr>
        <p:spPr bwMode="auto">
          <a:xfrm>
            <a:off x="4841875" y="2855913"/>
            <a:ext cx="4092575" cy="2941637"/>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p:val>
                                            <p:strVal val="#ppt_w"/>
                                          </p:val>
                                        </p:tav>
                                      </p:tavLst>
                                    </p:anim>
                                    <p:anim calcmode="lin" valueType="num">
                                      <p:cBhvr>
                                        <p:cTn id="8" dur="500" fill="hold"/>
                                        <p:tgtEl>
                                          <p:spTgt spid="9525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89442"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pic>
        <p:nvPicPr>
          <p:cNvPr id="189443"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89445"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89446"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89447"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89448"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89449"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89450" name="Group 10"/>
          <p:cNvGrpSpPr>
            <a:grpSpLocks/>
          </p:cNvGrpSpPr>
          <p:nvPr/>
        </p:nvGrpSpPr>
        <p:grpSpPr bwMode="auto">
          <a:xfrm>
            <a:off x="3454400" y="304800"/>
            <a:ext cx="6418263" cy="1587500"/>
            <a:chOff x="2176" y="192"/>
            <a:chExt cx="4043" cy="1000"/>
          </a:xfrm>
        </p:grpSpPr>
        <p:sp>
          <p:nvSpPr>
            <p:cNvPr id="189463"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89464"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89451" name="Text Box 13"/>
          <p:cNvSpPr txBox="1">
            <a:spLocks noChangeArrowheads="1"/>
          </p:cNvSpPr>
          <p:nvPr/>
        </p:nvSpPr>
        <p:spPr bwMode="auto">
          <a:xfrm>
            <a:off x="3444875" y="204628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chemeClr val="accent2"/>
                </a:solidFill>
                <a:latin typeface="Comic Sans MS" charset="0"/>
              </a:rPr>
              <a:t>•Ang Ideya na tinawag </a:t>
            </a:r>
            <a:r>
              <a:rPr lang="ja-JP" altLang="en-GB" sz="2700" b="1">
                <a:solidFill>
                  <a:schemeClr val="accent2"/>
                </a:solidFill>
                <a:latin typeface="Comic Sans MS" charset="0"/>
              </a:rPr>
              <a:t>“</a:t>
            </a:r>
            <a:r>
              <a:rPr lang="en-GB" altLang="ja-JP" sz="2700" b="1" i="1" u="sng">
                <a:solidFill>
                  <a:schemeClr val="accent2"/>
                </a:solidFill>
                <a:latin typeface="Comic Sans MS" charset="0"/>
              </a:rPr>
              <a:t> SALANSAN NG BIBLIA</a:t>
            </a:r>
            <a:r>
              <a:rPr lang="ja-JP" altLang="en-GB" sz="2700" b="1" i="1" u="sng">
                <a:solidFill>
                  <a:schemeClr val="accent2"/>
                </a:solidFill>
                <a:latin typeface="Comic Sans MS" charset="0"/>
              </a:rPr>
              <a:t>”</a:t>
            </a:r>
            <a:endParaRPr lang="en-GB" sz="2700" b="1" i="1" u="sng">
              <a:solidFill>
                <a:schemeClr val="accent2"/>
              </a:solidFill>
              <a:latin typeface="Comic Sans MS" charset="0"/>
            </a:endParaRPr>
          </a:p>
        </p:txBody>
      </p:sp>
      <p:sp>
        <p:nvSpPr>
          <p:cNvPr id="189452" name="Text Box 14"/>
          <p:cNvSpPr txBox="1">
            <a:spLocks noChangeArrowheads="1"/>
          </p:cNvSpPr>
          <p:nvPr/>
        </p:nvSpPr>
        <p:spPr bwMode="auto">
          <a:xfrm>
            <a:off x="636588" y="2301875"/>
            <a:ext cx="9020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Pangkaisipang susi upang buksan ang </a:t>
            </a:r>
            <a:r>
              <a:rPr lang="ja-JP" altLang="en-GB" sz="2700" b="1">
                <a:solidFill>
                  <a:srgbClr val="3870C8"/>
                </a:solidFill>
                <a:latin typeface="Comic Sans MS" charset="0"/>
              </a:rPr>
              <a:t>“</a:t>
            </a:r>
            <a:r>
              <a:rPr lang="en-GB" altLang="ja-JP" sz="2700" b="1">
                <a:solidFill>
                  <a:srgbClr val="3870C8"/>
                </a:solidFill>
                <a:latin typeface="Comic Sans MS" charset="0"/>
              </a:rPr>
              <a:t>Ang Sakansan ng Biblia</a:t>
            </a:r>
            <a:r>
              <a:rPr lang="ja-JP" altLang="en-GB" sz="2700" b="1">
                <a:solidFill>
                  <a:srgbClr val="3870C8"/>
                </a:solidFill>
                <a:latin typeface="Comic Sans MS" charset="0"/>
              </a:rPr>
              <a:t>”</a:t>
            </a:r>
            <a:r>
              <a:rPr lang="en-GB" altLang="ja-JP" sz="2700" b="1">
                <a:solidFill>
                  <a:srgbClr val="3870C8"/>
                </a:solidFill>
                <a:latin typeface="Comic Sans MS" charset="0"/>
              </a:rPr>
              <a:t>…</a:t>
            </a:r>
            <a:r>
              <a:rPr lang="en-GB" altLang="ja-JP" sz="2700" b="1" i="1" u="sng">
                <a:solidFill>
                  <a:srgbClr val="3870C8"/>
                </a:solidFill>
                <a:latin typeface="Comic Sans MS" charset="0"/>
              </a:rPr>
              <a:t>P 7 K J</a:t>
            </a:r>
            <a:endParaRPr lang="en-GB" sz="2700" b="1" i="1" u="sng">
              <a:solidFill>
                <a:srgbClr val="3870C8"/>
              </a:solidFill>
              <a:latin typeface="Comic Sans MS" charset="0"/>
            </a:endParaRPr>
          </a:p>
        </p:txBody>
      </p:sp>
      <p:sp>
        <p:nvSpPr>
          <p:cNvPr id="189453" name="Text Box 18"/>
          <p:cNvSpPr txBox="1">
            <a:spLocks noChangeArrowheads="1"/>
          </p:cNvSpPr>
          <p:nvPr/>
        </p:nvSpPr>
        <p:spPr bwMode="auto">
          <a:xfrm>
            <a:off x="636588" y="3165475"/>
            <a:ext cx="8586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Pangkaisipang Mapa</a:t>
            </a:r>
            <a:r>
              <a:rPr lang="en-GB" sz="2700" b="1">
                <a:solidFill>
                  <a:srgbClr val="3870C8"/>
                </a:solidFill>
                <a:latin typeface="Comic Sans MS" charset="0"/>
              </a:rPr>
              <a:t> upang matagpuan ang mga Pangunahing Pangyayari sa Biblia</a:t>
            </a:r>
          </a:p>
        </p:txBody>
      </p:sp>
      <p:sp>
        <p:nvSpPr>
          <p:cNvPr id="189454" name="Text Box 14"/>
          <p:cNvSpPr txBox="1">
            <a:spLocks noChangeArrowheads="1"/>
          </p:cNvSpPr>
          <p:nvPr/>
        </p:nvSpPr>
        <p:spPr bwMode="auto">
          <a:xfrm>
            <a:off x="728663" y="4102100"/>
            <a:ext cx="93297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•Ang </a:t>
            </a:r>
            <a:r>
              <a:rPr lang="en-GB" sz="2700" b="1" i="1" u="sng">
                <a:solidFill>
                  <a:srgbClr val="3870C8"/>
                </a:solidFill>
                <a:latin typeface="Comic Sans MS" charset="0"/>
              </a:rPr>
              <a:t>Ubod na Salaysay</a:t>
            </a:r>
            <a:r>
              <a:rPr lang="en-GB" sz="2700" b="1">
                <a:solidFill>
                  <a:srgbClr val="3870C8"/>
                </a:solidFill>
                <a:latin typeface="Comic Sans MS" charset="0"/>
              </a:rPr>
              <a:t> ng Biblia: </a:t>
            </a:r>
            <a:r>
              <a:rPr lang="ja-JP" altLang="en-GB" sz="2700" b="1">
                <a:solidFill>
                  <a:srgbClr val="3870C8"/>
                </a:solidFill>
                <a:latin typeface="Comic Sans MS" charset="0"/>
              </a:rPr>
              <a:t>“</a:t>
            </a:r>
            <a:r>
              <a:rPr lang="en-GB" altLang="ja-JP" sz="2700" b="1">
                <a:solidFill>
                  <a:srgbClr val="3870C8"/>
                </a:solidFill>
                <a:latin typeface="Comic Sans MS" charset="0"/>
              </a:rPr>
              <a:t>Ang Dagliang Pagkasunod-sunod ng mga Pangyayari</a:t>
            </a:r>
            <a:r>
              <a:rPr lang="ja-JP" altLang="en-GB" sz="2700" b="1">
                <a:solidFill>
                  <a:srgbClr val="3870C8"/>
                </a:solidFill>
                <a:latin typeface="Comic Sans MS" charset="0"/>
              </a:rPr>
              <a:t>”</a:t>
            </a:r>
            <a:r>
              <a:rPr lang="en-GB" altLang="ja-JP" sz="2700" b="1">
                <a:solidFill>
                  <a:srgbClr val="FFEA18"/>
                </a:solidFill>
                <a:latin typeface="Comic Sans MS" charset="0"/>
              </a:rPr>
              <a:t> </a:t>
            </a:r>
            <a:endParaRPr lang="en-GB" sz="2700" b="1">
              <a:solidFill>
                <a:srgbClr val="FFEA18"/>
              </a:solidFill>
              <a:latin typeface="Comic Sans MS"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alpha val="74998"/>
              </a:srgbClr>
            </a:outerShdw>
          </a:effectLst>
        </p:spPr>
      </p:pic>
      <p:sp>
        <p:nvSpPr>
          <p:cNvPr id="189456" name="Text Box 17"/>
          <p:cNvSpPr txBox="1">
            <a:spLocks noChangeArrowheads="1"/>
          </p:cNvSpPr>
          <p:nvPr/>
        </p:nvSpPr>
        <p:spPr bwMode="auto">
          <a:xfrm>
            <a:off x="604838" y="4965700"/>
            <a:ext cx="94535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a:t>
            </a:r>
            <a:r>
              <a:rPr lang="en-GB" sz="2700" b="1" i="1" u="sng">
                <a:solidFill>
                  <a:srgbClr val="3870C8"/>
                </a:solidFill>
                <a:latin typeface="Comic Sans MS" charset="0"/>
              </a:rPr>
              <a:t>Ang Abrahamik na pundasyon </a:t>
            </a:r>
            <a:r>
              <a:rPr lang="en-GB" sz="2700" b="1">
                <a:solidFill>
                  <a:srgbClr val="3870C8"/>
                </a:solidFill>
                <a:latin typeface="Comic Sans MS" charset="0"/>
              </a:rPr>
              <a:t> ng Banal na Salita na may direktang kaugnayan sa Ministeryo ng Panginoong Hesu-Kristo</a:t>
            </a:r>
            <a:r>
              <a:rPr lang="en-GB" sz="2700" b="1">
                <a:solidFill>
                  <a:srgbClr val="FFEA18"/>
                </a:solidFill>
                <a:latin typeface="Comic Sans MS" charset="0"/>
              </a:rPr>
              <a:t>      	</a:t>
            </a:r>
          </a:p>
        </p:txBody>
      </p:sp>
      <p:pic>
        <p:nvPicPr>
          <p:cNvPr id="94227" name="Picture 19"/>
          <p:cNvPicPr>
            <a:picLocks noChangeAspect="1" noChangeArrowheads="1"/>
          </p:cNvPicPr>
          <p:nvPr/>
        </p:nvPicPr>
        <p:blipFill>
          <a:blip r:embed="rId5"/>
          <a:srcRect l="12962" t="10207" r="12755" b="8646"/>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alpha val="74998"/>
              </a:srgbClr>
            </a:outerShdw>
          </a:effectLst>
        </p:spPr>
      </p:pic>
      <p:sp>
        <p:nvSpPr>
          <p:cNvPr id="189458" name="Text Box 18"/>
          <p:cNvSpPr txBox="1">
            <a:spLocks noChangeArrowheads="1"/>
          </p:cNvSpPr>
          <p:nvPr/>
        </p:nvSpPr>
        <p:spPr bwMode="auto">
          <a:xfrm>
            <a:off x="636588" y="6191250"/>
            <a:ext cx="8988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3870C8"/>
                </a:solidFill>
                <a:latin typeface="Comic Sans MS" charset="0"/>
              </a:rPr>
              <a:t>•Sa mga Kuwento nakabase ang </a:t>
            </a:r>
            <a:r>
              <a:rPr lang="ja-JP" altLang="en-GB" sz="2700" b="1">
                <a:solidFill>
                  <a:srgbClr val="3870C8"/>
                </a:solidFill>
                <a:latin typeface="Comic Sans MS" charset="0"/>
              </a:rPr>
              <a:t>“</a:t>
            </a:r>
            <a:r>
              <a:rPr lang="en-GB" altLang="ja-JP" sz="2700" b="1">
                <a:solidFill>
                  <a:srgbClr val="3870C8"/>
                </a:solidFill>
                <a:latin typeface="Comic Sans MS" charset="0"/>
              </a:rPr>
              <a:t>Arkitektura</a:t>
            </a:r>
            <a:r>
              <a:rPr lang="ja-JP" altLang="en-GB" sz="2700" b="1">
                <a:solidFill>
                  <a:srgbClr val="3870C8"/>
                </a:solidFill>
                <a:latin typeface="Comic Sans MS" charset="0"/>
              </a:rPr>
              <a:t>”</a:t>
            </a:r>
            <a:r>
              <a:rPr lang="en-GB" altLang="ja-JP" sz="2700" b="1">
                <a:solidFill>
                  <a:srgbClr val="3870C8"/>
                </a:solidFill>
                <a:latin typeface="Comic Sans MS" charset="0"/>
              </a:rPr>
              <a:t> ng Biblia</a:t>
            </a:r>
            <a:endParaRPr lang="en-GB" sz="2700" b="1" i="1">
              <a:solidFill>
                <a:srgbClr val="3870C8"/>
              </a:solidFill>
              <a:latin typeface="Comic Sans MS" charset="0"/>
            </a:endParaRPr>
          </a:p>
        </p:txBody>
      </p:sp>
      <p:sp>
        <p:nvSpPr>
          <p:cNvPr id="189459" name="Text Box 21"/>
          <p:cNvSpPr txBox="1">
            <a:spLocks noChangeArrowheads="1"/>
          </p:cNvSpPr>
          <p:nvPr/>
        </p:nvSpPr>
        <p:spPr bwMode="auto">
          <a:xfrm>
            <a:off x="636588" y="6981825"/>
            <a:ext cx="847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FEA18"/>
              </a:buClr>
              <a:buFont typeface="Comic Sans MS" charset="0"/>
              <a:buNone/>
            </a:pPr>
            <a:r>
              <a:rPr lang="en-GB" b="1">
                <a:solidFill>
                  <a:srgbClr val="FFEA18"/>
                </a:solidFill>
                <a:latin typeface="Comic Sans MS" charset="0"/>
              </a:rPr>
              <a:t>•Ang mga </a:t>
            </a:r>
            <a:r>
              <a:rPr lang="en-GB" b="1" u="sng">
                <a:latin typeface="Comic Sans MS" charset="0"/>
              </a:rPr>
              <a:t>Aklat at Tema</a:t>
            </a:r>
            <a:r>
              <a:rPr lang="en-GB" b="1">
                <a:solidFill>
                  <a:srgbClr val="FFEA18"/>
                </a:solidFill>
                <a:latin typeface="Comic Sans MS" charset="0"/>
              </a:rPr>
              <a:t> ng Luma and Bagong Tipan</a:t>
            </a:r>
            <a:endParaRPr lang="en-GB" b="1" i="1" u="sng">
              <a:solidFill>
                <a:srgbClr val="FFFFFF"/>
              </a:solidFill>
              <a:latin typeface="Comic Sans MS" charset="0"/>
            </a:endParaRPr>
          </a:p>
        </p:txBody>
      </p:sp>
      <p:pic>
        <p:nvPicPr>
          <p:cNvPr id="95253" name="Picture 21"/>
          <p:cNvPicPr>
            <a:picLocks noChangeAspect="1" noChangeArrowheads="1"/>
          </p:cNvPicPr>
          <p:nvPr/>
        </p:nvPicPr>
        <p:blipFill>
          <a:blip r:embed="rId6"/>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alpha val="74998"/>
              </a:srgbClr>
            </a:outerShdw>
          </a:effectLst>
        </p:spPr>
      </p:pic>
      <p:pic>
        <p:nvPicPr>
          <p:cNvPr id="96279" name="Picture 23"/>
          <p:cNvPicPr>
            <a:picLocks noChangeAspect="1" noChangeArrowheads="1"/>
          </p:cNvPicPr>
          <p:nvPr/>
        </p:nvPicPr>
        <p:blipFill>
          <a:blip r:embed="rId7"/>
          <a:srcRect l="15800" t="11293" r="12541" b="5792"/>
          <a:stretch>
            <a:fillRect/>
          </a:stretch>
        </p:blipFill>
        <p:spPr bwMode="auto">
          <a:xfrm>
            <a:off x="1109663" y="3522663"/>
            <a:ext cx="4041775" cy="3117850"/>
          </a:xfrm>
          <a:prstGeom prst="rect">
            <a:avLst/>
          </a:prstGeom>
          <a:noFill/>
          <a:ln w="9525">
            <a:noFill/>
            <a:round/>
            <a:headEnd/>
            <a:tailEnd/>
          </a:ln>
          <a:effectLst>
            <a:outerShdw blurRad="63500" dist="117182" dir="2438369" algn="ctr" rotWithShape="0">
              <a:srgbClr val="000000">
                <a:alpha val="74998"/>
              </a:srgbClr>
            </a:outerShdw>
          </a:effectLst>
        </p:spPr>
      </p:pic>
      <p:sp>
        <p:nvSpPr>
          <p:cNvPr id="93202" name="Rectangle 18"/>
          <p:cNvSpPr>
            <a:spLocks noChangeArrowheads="1"/>
          </p:cNvSpPr>
          <p:nvPr/>
        </p:nvSpPr>
        <p:spPr bwMode="auto">
          <a:xfrm>
            <a:off x="1068388" y="3381375"/>
            <a:ext cx="4032250" cy="3384550"/>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00AE00"/>
              </a:buClr>
              <a:buFont typeface="Comic Sans MS" charset="0"/>
              <a:buNone/>
            </a:pPr>
            <a:r>
              <a:rPr lang="en-GB" sz="2200" b="1">
                <a:solidFill>
                  <a:srgbClr val="00AE00"/>
                </a:solidFill>
                <a:latin typeface="Comic Sans MS" charset="0"/>
              </a:rPr>
              <a:t> </a:t>
            </a:r>
          </a:p>
        </p:txBody>
      </p:sp>
      <p:sp>
        <p:nvSpPr>
          <p:cNvPr id="191490"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91492"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1493" name="Rectangle 6"/>
          <p:cNvSpPr>
            <a:spLocks noChangeArrowheads="1"/>
          </p:cNvSpPr>
          <p:nvPr/>
        </p:nvSpPr>
        <p:spPr bwMode="auto">
          <a:xfrm>
            <a:off x="8699500"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91494" name="Text Box 7"/>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pPr>
            <a:r>
              <a:rPr lang="en-GB" sz="900" b="1">
                <a:solidFill>
                  <a:srgbClr val="FFFFFF"/>
                </a:solidFill>
                <a:latin typeface="Arial" charset="0"/>
              </a:rPr>
              <a:t>©2006 TBBMI</a:t>
            </a:r>
          </a:p>
        </p:txBody>
      </p:sp>
      <p:sp>
        <p:nvSpPr>
          <p:cNvPr id="191495" name="Text Box 8"/>
          <p:cNvSpPr txBox="1">
            <a:spLocks noChangeArrowheads="1"/>
          </p:cNvSpPr>
          <p:nvPr/>
        </p:nvSpPr>
        <p:spPr bwMode="auto">
          <a:xfrm>
            <a:off x="9191625" y="7412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87</a:t>
            </a:r>
          </a:p>
        </p:txBody>
      </p:sp>
      <p:sp>
        <p:nvSpPr>
          <p:cNvPr id="191496" name="Text Box 9"/>
          <p:cNvSpPr txBox="1">
            <a:spLocks noChangeArrowheads="1"/>
          </p:cNvSpPr>
          <p:nvPr/>
        </p:nvSpPr>
        <p:spPr bwMode="auto">
          <a:xfrm>
            <a:off x="9652000" y="7362825"/>
            <a:ext cx="25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875"/>
              </a:spcBef>
              <a:buClr>
                <a:srgbClr val="FFFFFF"/>
              </a:buClr>
              <a:buFont typeface="Comic Sans MS" charset="0"/>
              <a:buNone/>
            </a:pPr>
            <a:r>
              <a:rPr lang="en-GB" sz="1400" b="1">
                <a:solidFill>
                  <a:srgbClr val="FFFFFF"/>
                </a:solidFill>
                <a:latin typeface="Comic Sans MS" charset="0"/>
              </a:rPr>
              <a:t> </a:t>
            </a:r>
          </a:p>
        </p:txBody>
      </p:sp>
      <p:grpSp>
        <p:nvGrpSpPr>
          <p:cNvPr id="191497" name="Group 10"/>
          <p:cNvGrpSpPr>
            <a:grpSpLocks/>
          </p:cNvGrpSpPr>
          <p:nvPr/>
        </p:nvGrpSpPr>
        <p:grpSpPr bwMode="auto">
          <a:xfrm>
            <a:off x="3640138" y="0"/>
            <a:ext cx="6418262" cy="1587500"/>
            <a:chOff x="2176" y="192"/>
            <a:chExt cx="4043" cy="1000"/>
          </a:xfrm>
        </p:grpSpPr>
        <p:sp>
          <p:nvSpPr>
            <p:cNvPr id="191507" name="Text Box 11"/>
            <p:cNvSpPr txBox="1">
              <a:spLocks noChangeArrowheads="1"/>
            </p:cNvSpPr>
            <p:nvPr/>
          </p:nvSpPr>
          <p:spPr bwMode="auto">
            <a:xfrm>
              <a:off x="2176" y="213"/>
              <a:ext cx="4043"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FFFFFF"/>
                </a:buClr>
                <a:buFont typeface="Comic Sans MS" charset="0"/>
                <a:buNone/>
              </a:pPr>
              <a:r>
                <a:rPr lang="en-GB" sz="3200" b="1" i="1">
                  <a:solidFill>
                    <a:srgbClr val="FFFFFF"/>
                  </a:solidFill>
                  <a:latin typeface="Comic Sans MS" charset="0"/>
                </a:rPr>
                <a:t>Ang Biblia…Pinasimple ay patapos na. At sa iyong pagnilaynilay ngayon ay…</a:t>
              </a:r>
            </a:p>
          </p:txBody>
        </p:sp>
        <p:sp>
          <p:nvSpPr>
            <p:cNvPr id="191508" name="Text Box 12"/>
            <p:cNvSpPr txBox="1">
              <a:spLocks noChangeArrowheads="1"/>
            </p:cNvSpPr>
            <p:nvPr/>
          </p:nvSpPr>
          <p:spPr bwMode="auto">
            <a:xfrm>
              <a:off x="4687" y="192"/>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FFFFFF"/>
                </a:buClr>
                <a:buFont typeface="Comic Sans MS" charset="0"/>
                <a:buNone/>
              </a:pPr>
              <a:r>
                <a:rPr lang="en-GB" sz="2000" b="1">
                  <a:solidFill>
                    <a:srgbClr val="FFFFFF"/>
                  </a:solidFill>
                  <a:latin typeface="Comic Sans MS" charset="0"/>
                </a:rPr>
                <a:t>®</a:t>
              </a:r>
            </a:p>
          </p:txBody>
        </p:sp>
      </p:grpSp>
      <p:sp>
        <p:nvSpPr>
          <p:cNvPr id="191498" name="Text Box 13"/>
          <p:cNvSpPr txBox="1">
            <a:spLocks noChangeArrowheads="1"/>
          </p:cNvSpPr>
          <p:nvPr/>
        </p:nvSpPr>
        <p:spPr bwMode="auto">
          <a:xfrm>
            <a:off x="3444875" y="1798638"/>
            <a:ext cx="661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005DC0"/>
              </a:buClr>
              <a:buFont typeface="Comic Sans MS" charset="0"/>
              <a:buNone/>
            </a:pPr>
            <a:r>
              <a:rPr lang="en-GB" sz="2700" b="1">
                <a:solidFill>
                  <a:srgbClr val="FFFF00"/>
                </a:solidFill>
                <a:latin typeface="Comic Sans MS" charset="0"/>
              </a:rPr>
              <a:t>•Ang Ideya na tinawag </a:t>
            </a:r>
            <a:r>
              <a:rPr lang="ja-JP" altLang="en-GB" sz="2700" b="1">
                <a:latin typeface="Comic Sans MS" charset="0"/>
              </a:rPr>
              <a:t>“</a:t>
            </a:r>
            <a:r>
              <a:rPr lang="en-GB" altLang="ja-JP" sz="2700" b="1" i="1" u="sng">
                <a:latin typeface="Comic Sans MS" charset="0"/>
              </a:rPr>
              <a:t> SALANSAN NG BIBLIA</a:t>
            </a:r>
            <a:r>
              <a:rPr lang="ja-JP" altLang="en-GB" sz="2700" b="1" i="1" u="sng">
                <a:latin typeface="Comic Sans MS" charset="0"/>
              </a:rPr>
              <a:t>”</a:t>
            </a:r>
            <a:endParaRPr lang="en-GB" sz="2700" b="1" i="1" u="sng">
              <a:latin typeface="Comic Sans MS" charset="0"/>
            </a:endParaRPr>
          </a:p>
        </p:txBody>
      </p:sp>
      <p:sp>
        <p:nvSpPr>
          <p:cNvPr id="191499" name="Text Box 14"/>
          <p:cNvSpPr txBox="1">
            <a:spLocks noChangeArrowheads="1"/>
          </p:cNvSpPr>
          <p:nvPr/>
        </p:nvSpPr>
        <p:spPr bwMode="auto">
          <a:xfrm>
            <a:off x="349250" y="2611438"/>
            <a:ext cx="970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FF00"/>
                </a:solidFill>
                <a:latin typeface="Comic Sans MS" charset="0"/>
              </a:rPr>
              <a:t>•Ang Pangkaisipang susi upang buksan ang </a:t>
            </a:r>
            <a:r>
              <a:rPr lang="ja-JP" altLang="en-GB" sz="2700" b="1">
                <a:solidFill>
                  <a:srgbClr val="FFFF00"/>
                </a:solidFill>
                <a:latin typeface="Comic Sans MS" charset="0"/>
              </a:rPr>
              <a:t>“</a:t>
            </a:r>
            <a:r>
              <a:rPr lang="en-GB" altLang="ja-JP" sz="2700" b="1">
                <a:solidFill>
                  <a:srgbClr val="FFFF00"/>
                </a:solidFill>
                <a:latin typeface="Comic Sans MS" charset="0"/>
              </a:rPr>
              <a:t>Ang Salansan 	ng Biblia</a:t>
            </a:r>
            <a:r>
              <a:rPr lang="ja-JP" altLang="en-GB" sz="2700" b="1">
                <a:solidFill>
                  <a:srgbClr val="FFFF00"/>
                </a:solidFill>
                <a:latin typeface="Comic Sans MS" charset="0"/>
              </a:rPr>
              <a:t>”</a:t>
            </a:r>
            <a:r>
              <a:rPr lang="en-GB" altLang="ja-JP" sz="2700" b="1">
                <a:solidFill>
                  <a:srgbClr val="FFFF00"/>
                </a:solidFill>
                <a:latin typeface="Comic Sans MS" charset="0"/>
              </a:rPr>
              <a:t>…</a:t>
            </a:r>
            <a:r>
              <a:rPr lang="en-GB" altLang="ja-JP" sz="2700" b="1" i="1" u="sng">
                <a:latin typeface="Comic Sans MS" charset="0"/>
              </a:rPr>
              <a:t>P 7 K J</a:t>
            </a:r>
            <a:endParaRPr lang="en-GB" sz="2700" b="1" i="1" u="sng">
              <a:latin typeface="Comic Sans MS" charset="0"/>
            </a:endParaRPr>
          </a:p>
        </p:txBody>
      </p:sp>
      <p:sp>
        <p:nvSpPr>
          <p:cNvPr id="191500" name="Text Box 18"/>
          <p:cNvSpPr txBox="1">
            <a:spLocks noChangeArrowheads="1"/>
          </p:cNvSpPr>
          <p:nvPr/>
        </p:nvSpPr>
        <p:spPr bwMode="auto">
          <a:xfrm>
            <a:off x="276225" y="3403600"/>
            <a:ext cx="950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FF00"/>
                </a:solidFill>
                <a:latin typeface="Comic Sans MS" charset="0"/>
              </a:rPr>
              <a:t>•Ang </a:t>
            </a:r>
            <a:r>
              <a:rPr lang="en-GB" sz="2700" b="1" i="1" u="sng">
                <a:latin typeface="Comic Sans MS" charset="0"/>
              </a:rPr>
              <a:t>Pangkaisipang Mapa</a:t>
            </a:r>
            <a:r>
              <a:rPr lang="en-GB" sz="2700" b="1">
                <a:solidFill>
                  <a:srgbClr val="FFFF00"/>
                </a:solidFill>
                <a:latin typeface="Comic Sans MS" charset="0"/>
              </a:rPr>
              <a:t> upang matagpuan ang mga 	Pangunahing Pangyayari sa Biblia</a:t>
            </a:r>
          </a:p>
        </p:txBody>
      </p:sp>
      <p:sp>
        <p:nvSpPr>
          <p:cNvPr id="191501" name="Text Box 14"/>
          <p:cNvSpPr txBox="1">
            <a:spLocks noChangeArrowheads="1"/>
          </p:cNvSpPr>
          <p:nvPr/>
        </p:nvSpPr>
        <p:spPr bwMode="auto">
          <a:xfrm>
            <a:off x="276225" y="4340225"/>
            <a:ext cx="970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FF00"/>
                </a:solidFill>
                <a:latin typeface="Comic Sans MS" charset="0"/>
              </a:rPr>
              <a:t>•Ang </a:t>
            </a:r>
            <a:r>
              <a:rPr lang="en-GB" sz="2700" b="1" i="1" u="sng">
                <a:latin typeface="Comic Sans MS" charset="0"/>
              </a:rPr>
              <a:t>Ubod na Salaysay</a:t>
            </a:r>
            <a:r>
              <a:rPr lang="en-GB" sz="2700" b="1">
                <a:solidFill>
                  <a:srgbClr val="FFFF00"/>
                </a:solidFill>
                <a:latin typeface="Comic Sans MS" charset="0"/>
              </a:rPr>
              <a:t> ng Biblia: </a:t>
            </a:r>
            <a:r>
              <a:rPr lang="ja-JP" altLang="en-GB" sz="2700" b="1">
                <a:solidFill>
                  <a:srgbClr val="FFFF00"/>
                </a:solidFill>
                <a:latin typeface="Comic Sans MS" charset="0"/>
              </a:rPr>
              <a:t>“</a:t>
            </a:r>
            <a:r>
              <a:rPr lang="en-GB" altLang="ja-JP" sz="2700" b="1">
                <a:solidFill>
                  <a:srgbClr val="FFFF00"/>
                </a:solidFill>
                <a:latin typeface="Comic Sans MS" charset="0"/>
              </a:rPr>
              <a:t>Ang Dagliang 		Pagkasunod-sunod ng mga Pangyayari</a:t>
            </a:r>
            <a:r>
              <a:rPr lang="ja-JP" altLang="en-GB" sz="2700" b="1">
                <a:solidFill>
                  <a:srgbClr val="FFFF00"/>
                </a:solidFill>
                <a:latin typeface="Comic Sans MS" charset="0"/>
              </a:rPr>
              <a:t>”</a:t>
            </a:r>
            <a:r>
              <a:rPr lang="en-GB" altLang="ja-JP" sz="2700" b="1">
                <a:solidFill>
                  <a:srgbClr val="FFEA18"/>
                </a:solidFill>
                <a:latin typeface="Comic Sans MS" charset="0"/>
              </a:rPr>
              <a:t> </a:t>
            </a:r>
            <a:endParaRPr lang="en-GB" sz="2700" b="1">
              <a:solidFill>
                <a:srgbClr val="FFEA18"/>
              </a:solidFill>
              <a:latin typeface="Comic Sans MS" charset="0"/>
            </a:endParaRPr>
          </a:p>
        </p:txBody>
      </p:sp>
      <p:sp>
        <p:nvSpPr>
          <p:cNvPr id="93202" name="Rectangle 18"/>
          <p:cNvSpPr>
            <a:spLocks noChangeArrowheads="1"/>
          </p:cNvSpPr>
          <p:nvPr/>
        </p:nvSpPr>
        <p:spPr bwMode="auto">
          <a:xfrm>
            <a:off x="204788" y="1654175"/>
            <a:ext cx="9853612" cy="6118225"/>
          </a:xfrm>
          <a:prstGeom prst="rect">
            <a:avLst/>
          </a:prstGeom>
          <a:noFill/>
          <a:ln w="111240">
            <a:solidFill>
              <a:srgbClr val="FFEA18"/>
            </a:solidFill>
            <a:miter lim="800000"/>
            <a:headEnd/>
            <a:tailEnd/>
          </a:ln>
          <a:effectLst>
            <a:outerShdw blurRad="63500" dist="107933" dir="2700000" algn="ctr" rotWithShape="0">
              <a:srgbClr val="00000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sp>
        <p:nvSpPr>
          <p:cNvPr id="191503" name="Text Box 17"/>
          <p:cNvSpPr txBox="1">
            <a:spLocks noChangeArrowheads="1"/>
          </p:cNvSpPr>
          <p:nvPr/>
        </p:nvSpPr>
        <p:spPr bwMode="auto">
          <a:xfrm>
            <a:off x="276225" y="5224463"/>
            <a:ext cx="945356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FF00"/>
                </a:solidFill>
                <a:latin typeface="Comic Sans MS" charset="0"/>
              </a:rPr>
              <a:t>•</a:t>
            </a:r>
            <a:r>
              <a:rPr lang="en-GB" sz="2700" b="1" i="1">
                <a:solidFill>
                  <a:srgbClr val="FFFF00"/>
                </a:solidFill>
                <a:latin typeface="Comic Sans MS" charset="0"/>
              </a:rPr>
              <a:t>Ang </a:t>
            </a:r>
            <a:r>
              <a:rPr lang="en-GB" sz="2700" b="1" i="1" u="sng">
                <a:latin typeface="Comic Sans MS" charset="0"/>
              </a:rPr>
              <a:t>Abrahamik na pundasyon</a:t>
            </a:r>
            <a:r>
              <a:rPr lang="en-GB" sz="2700" b="1">
                <a:solidFill>
                  <a:srgbClr val="FFFF00"/>
                </a:solidFill>
                <a:latin typeface="Comic Sans MS" charset="0"/>
              </a:rPr>
              <a:t> ng Banal na Salita na 	may direktang kaugnayan sa Ministeryo ng 	Panginoong Hesu-Kristo</a:t>
            </a:r>
            <a:r>
              <a:rPr lang="en-GB" sz="2700" b="1">
                <a:solidFill>
                  <a:srgbClr val="FFEA18"/>
                </a:solidFill>
                <a:latin typeface="Comic Sans MS" charset="0"/>
              </a:rPr>
              <a:t>      	</a:t>
            </a:r>
          </a:p>
        </p:txBody>
      </p:sp>
      <p:sp>
        <p:nvSpPr>
          <p:cNvPr id="191504" name="Text Box 18"/>
          <p:cNvSpPr txBox="1">
            <a:spLocks noChangeArrowheads="1"/>
          </p:cNvSpPr>
          <p:nvPr/>
        </p:nvSpPr>
        <p:spPr bwMode="auto">
          <a:xfrm>
            <a:off x="276225" y="6551613"/>
            <a:ext cx="95059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FFEA18"/>
              </a:buClr>
              <a:buFont typeface="Comic Sans MS" charset="0"/>
              <a:buNone/>
            </a:pPr>
            <a:r>
              <a:rPr lang="en-GB" sz="2700" b="1">
                <a:solidFill>
                  <a:srgbClr val="FFFF00"/>
                </a:solidFill>
                <a:latin typeface="Comic Sans MS" charset="0"/>
              </a:rPr>
              <a:t>•Sa mga Kuwento nakabase ang</a:t>
            </a:r>
            <a:r>
              <a:rPr lang="en-GB" sz="2700" b="1">
                <a:solidFill>
                  <a:srgbClr val="3870C8"/>
                </a:solidFill>
                <a:latin typeface="Comic Sans MS" charset="0"/>
              </a:rPr>
              <a:t> </a:t>
            </a:r>
            <a:r>
              <a:rPr lang="ja-JP" altLang="en-GB" sz="2700" b="1" u="sng">
                <a:latin typeface="Comic Sans MS" charset="0"/>
              </a:rPr>
              <a:t>“</a:t>
            </a:r>
            <a:r>
              <a:rPr lang="en-GB" altLang="ja-JP" sz="2700" b="1" u="sng">
                <a:latin typeface="Comic Sans MS" charset="0"/>
              </a:rPr>
              <a:t>Arkitektura</a:t>
            </a:r>
            <a:r>
              <a:rPr lang="ja-JP" altLang="en-GB" sz="2700" b="1" u="sng">
                <a:latin typeface="Comic Sans MS" charset="0"/>
              </a:rPr>
              <a:t>”</a:t>
            </a:r>
            <a:r>
              <a:rPr lang="en-GB" altLang="ja-JP" sz="2700" b="1" u="sng">
                <a:latin typeface="Comic Sans MS" charset="0"/>
              </a:rPr>
              <a:t> ng Biblia</a:t>
            </a:r>
            <a:endParaRPr lang="en-GB" sz="2700" b="1" i="1" u="sng">
              <a:latin typeface="Comic Sans MS" charset="0"/>
            </a:endParaRPr>
          </a:p>
        </p:txBody>
      </p:sp>
      <p:sp>
        <p:nvSpPr>
          <p:cNvPr id="191505" name="Text Box 21"/>
          <p:cNvSpPr txBox="1">
            <a:spLocks noChangeArrowheads="1"/>
          </p:cNvSpPr>
          <p:nvPr/>
        </p:nvSpPr>
        <p:spPr bwMode="auto">
          <a:xfrm>
            <a:off x="276225" y="7029450"/>
            <a:ext cx="847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500"/>
              </a:spcBef>
              <a:buClr>
                <a:srgbClr val="FFEA18"/>
              </a:buClr>
              <a:buFont typeface="Comic Sans MS" charset="0"/>
              <a:buNone/>
            </a:pPr>
            <a:r>
              <a:rPr lang="en-GB" b="1">
                <a:solidFill>
                  <a:srgbClr val="FFEA18"/>
                </a:solidFill>
                <a:latin typeface="Comic Sans MS" charset="0"/>
              </a:rPr>
              <a:t>•Ang mga </a:t>
            </a:r>
            <a:r>
              <a:rPr lang="en-GB" b="1" u="sng">
                <a:latin typeface="Comic Sans MS" charset="0"/>
              </a:rPr>
              <a:t>Aklat at Tema</a:t>
            </a:r>
            <a:r>
              <a:rPr lang="en-GB" b="1">
                <a:solidFill>
                  <a:srgbClr val="FFEA18"/>
                </a:solidFill>
                <a:latin typeface="Comic Sans MS" charset="0"/>
              </a:rPr>
              <a:t> ng Luma and Bagong Tipan</a:t>
            </a:r>
            <a:endParaRPr lang="en-GB" b="1" i="1" u="sng">
              <a:solidFill>
                <a:srgbClr val="FFFFFF"/>
              </a:solidFill>
              <a:latin typeface="Comic Sans MS" charset="0"/>
            </a:endParaRPr>
          </a:p>
        </p:txBody>
      </p:sp>
      <p:pic>
        <p:nvPicPr>
          <p:cNvPr id="191506"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1"/>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121D91"/>
              </a:buClr>
              <a:buFont typeface="Comic Sans MS" charset="0"/>
              <a:buNone/>
            </a:pPr>
            <a:r>
              <a:rPr lang="en-GB" sz="2200" b="1">
                <a:solidFill>
                  <a:srgbClr val="121D91"/>
                </a:solidFill>
                <a:latin typeface="Comic Sans MS" charset="0"/>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blurRad="63500" dist="108733" dir="5000734" algn="ctr" rotWithShape="0">
              <a:srgbClr val="0B0C60">
                <a:alpha val="74998"/>
              </a:srgbClr>
            </a:outerShdw>
          </a:effectLst>
        </p:spPr>
        <p:txBody>
          <a:bodyPr wrap="none" anchor="ctr"/>
          <a:lstStyle/>
          <a:p>
            <a:pPr>
              <a:buFont typeface="Times New Roman" pitchFamily="-112" charset="0"/>
              <a:buNone/>
              <a:defRPr/>
            </a:pPr>
            <a:endParaRPr lang="en-US">
              <a:latin typeface="Times New Roman" pitchFamily="-112" charset="0"/>
              <a:ea typeface="+mn-ea"/>
              <a:cs typeface="+mn-cs"/>
            </a:endParaRPr>
          </a:p>
        </p:txBody>
      </p:sp>
      <p:grpSp>
        <p:nvGrpSpPr>
          <p:cNvPr id="193539" name="Group 3"/>
          <p:cNvGrpSpPr>
            <a:grpSpLocks/>
          </p:cNvGrpSpPr>
          <p:nvPr/>
        </p:nvGrpSpPr>
        <p:grpSpPr bwMode="auto">
          <a:xfrm>
            <a:off x="3454400" y="338138"/>
            <a:ext cx="6418263" cy="1066800"/>
            <a:chOff x="2176" y="213"/>
            <a:chExt cx="4043" cy="672"/>
          </a:xfrm>
        </p:grpSpPr>
        <p:sp>
          <p:nvSpPr>
            <p:cNvPr id="193555" name="Text Box 4"/>
            <p:cNvSpPr txBox="1">
              <a:spLocks noChangeArrowheads="1"/>
            </p:cNvSpPr>
            <p:nvPr/>
          </p:nvSpPr>
          <p:spPr bwMode="auto">
            <a:xfrm>
              <a:off x="2176" y="213"/>
              <a:ext cx="404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2000"/>
                </a:spcBef>
                <a:buClr>
                  <a:srgbClr val="121D91"/>
                </a:buClr>
                <a:buFont typeface="Comic Sans MS" charset="0"/>
                <a:buNone/>
              </a:pPr>
              <a:r>
                <a:rPr lang="en-GB" sz="3200" b="1" i="1">
                  <a:solidFill>
                    <a:srgbClr val="121D91"/>
                  </a:solidFill>
                  <a:latin typeface="Comic Sans MS" charset="0"/>
                </a:rPr>
                <a:t>The Bible…Basically  is ending. Now you have in your thinking…</a:t>
              </a:r>
            </a:p>
          </p:txBody>
        </p:sp>
        <p:sp>
          <p:nvSpPr>
            <p:cNvPr id="193556" name="Text Box 5"/>
            <p:cNvSpPr txBox="1">
              <a:spLocks noChangeArrowheads="1"/>
            </p:cNvSpPr>
            <p:nvPr/>
          </p:nvSpPr>
          <p:spPr bwMode="auto">
            <a:xfrm>
              <a:off x="4611" y="250"/>
              <a:ext cx="3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250"/>
                </a:spcBef>
                <a:buClr>
                  <a:srgbClr val="121D91"/>
                </a:buClr>
                <a:buFont typeface="Comic Sans MS" charset="0"/>
                <a:buNone/>
              </a:pPr>
              <a:r>
                <a:rPr lang="en-GB" sz="2000" b="1">
                  <a:solidFill>
                    <a:srgbClr val="121D91"/>
                  </a:solidFill>
                  <a:latin typeface="Comic Sans MS" charset="0"/>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blurRad="63500" dist="108733" dir="5000734" algn="ctr" rotWithShape="0">
              <a:srgbClr val="0B0C60">
                <a:alpha val="74998"/>
              </a:srgbClr>
            </a:outerShdw>
          </a:effectLst>
        </p:spPr>
      </p:pic>
      <p:sp>
        <p:nvSpPr>
          <p:cNvPr id="193541" name="Text Box 7"/>
          <p:cNvSpPr txBox="1">
            <a:spLocks noChangeArrowheads="1"/>
          </p:cNvSpPr>
          <p:nvPr/>
        </p:nvSpPr>
        <p:spPr bwMode="auto">
          <a:xfrm>
            <a:off x="469900" y="1836738"/>
            <a:ext cx="928052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688"/>
              </a:spcBef>
              <a:buClr>
                <a:srgbClr val="121D91"/>
              </a:buClr>
              <a:buFont typeface="Comic Sans MS" charset="0"/>
              <a:buNone/>
            </a:pPr>
            <a:r>
              <a:rPr lang="en-GB" sz="2700" b="1">
                <a:solidFill>
                  <a:srgbClr val="121D91"/>
                </a:solidFill>
                <a:latin typeface="Comic Sans MS" charset="0"/>
              </a:rPr>
              <a:t>                      •An Idea Called </a:t>
            </a:r>
            <a:r>
              <a:rPr lang="ja-JP" altLang="en-GB" sz="2700" b="1">
                <a:solidFill>
                  <a:srgbClr val="121D91"/>
                </a:solidFill>
                <a:latin typeface="Comic Sans MS" charset="0"/>
              </a:rPr>
              <a:t>“</a:t>
            </a:r>
            <a:r>
              <a:rPr lang="en-GB" altLang="ja-JP" sz="2700" b="1" i="1" u="sng">
                <a:solidFill>
                  <a:srgbClr val="121D91"/>
                </a:solidFill>
                <a:latin typeface="Comic Sans MS" charset="0"/>
              </a:rPr>
              <a:t>The Bible File</a:t>
            </a:r>
            <a:r>
              <a:rPr lang="ja-JP" altLang="en-GB" sz="2700" b="1" i="1" u="sng">
                <a:solidFill>
                  <a:srgbClr val="121D91"/>
                </a:solidFill>
                <a:latin typeface="Comic Sans MS" charset="0"/>
              </a:rPr>
              <a:t>”</a:t>
            </a:r>
            <a:endParaRPr lang="en-GB" altLang="ja-JP" sz="2700" b="1" i="1" u="sng">
              <a:solidFill>
                <a:srgbClr val="121D91"/>
              </a:solidFill>
              <a:latin typeface="Comic Sans MS" charset="0"/>
            </a:endParaRPr>
          </a:p>
          <a:p>
            <a:pPr>
              <a:lnSpc>
                <a:spcPct val="100000"/>
              </a:lnSpc>
              <a:spcBef>
                <a:spcPts val="1688"/>
              </a:spcBef>
              <a:buClr>
                <a:srgbClr val="121D91"/>
              </a:buClr>
              <a:buFont typeface="Comic Sans MS" charset="0"/>
              <a:buNone/>
            </a:pPr>
            <a:r>
              <a:rPr lang="en-GB" sz="2700" b="1">
                <a:solidFill>
                  <a:srgbClr val="121D91"/>
                </a:solidFill>
                <a:latin typeface="Comic Sans MS" charset="0"/>
              </a:rPr>
              <a:t>•The Mental Key to Open </a:t>
            </a:r>
            <a:r>
              <a:rPr lang="ja-JP" altLang="en-GB" sz="2700" b="1">
                <a:solidFill>
                  <a:srgbClr val="121D91"/>
                </a:solidFill>
                <a:latin typeface="Comic Sans MS" charset="0"/>
              </a:rPr>
              <a:t>“</a:t>
            </a:r>
            <a:r>
              <a:rPr lang="en-GB" altLang="ja-JP" sz="2700" b="1">
                <a:solidFill>
                  <a:srgbClr val="121D91"/>
                </a:solidFill>
                <a:latin typeface="Comic Sans MS" charset="0"/>
              </a:rPr>
              <a:t>The Bible File</a:t>
            </a:r>
            <a:r>
              <a:rPr lang="ja-JP" altLang="en-GB" sz="2700" b="1">
                <a:solidFill>
                  <a:srgbClr val="121D91"/>
                </a:solidFill>
                <a:latin typeface="Comic Sans MS" charset="0"/>
              </a:rPr>
              <a:t>”</a:t>
            </a:r>
            <a:r>
              <a:rPr lang="en-GB" altLang="ja-JP" sz="2700" b="1">
                <a:solidFill>
                  <a:srgbClr val="121D91"/>
                </a:solidFill>
                <a:latin typeface="Comic Sans MS" charset="0"/>
              </a:rPr>
              <a:t>…</a:t>
            </a:r>
            <a:r>
              <a:rPr lang="en-GB" altLang="ja-JP" sz="2700" b="1" i="1" u="sng">
                <a:solidFill>
                  <a:srgbClr val="121D91"/>
                </a:solidFill>
                <a:latin typeface="Comic Sans MS" charset="0"/>
              </a:rPr>
              <a:t>C 7 S J</a:t>
            </a:r>
          </a:p>
          <a:p>
            <a:pPr>
              <a:lnSpc>
                <a:spcPct val="100000"/>
              </a:lnSpc>
              <a:spcBef>
                <a:spcPts val="1688"/>
              </a:spcBef>
              <a:buClr>
                <a:srgbClr val="121D91"/>
              </a:buClr>
              <a:buFont typeface="Comic Sans MS" charset="0"/>
              <a:buNone/>
            </a:pPr>
            <a:r>
              <a:rPr lang="en-GB" sz="2700" b="1">
                <a:solidFill>
                  <a:srgbClr val="121D91"/>
                </a:solidFill>
                <a:latin typeface="Comic Sans MS" charset="0"/>
              </a:rPr>
              <a:t>•A </a:t>
            </a:r>
            <a:r>
              <a:rPr lang="en-GB" sz="2700" b="1" i="1" u="sng">
                <a:solidFill>
                  <a:srgbClr val="121D91"/>
                </a:solidFill>
                <a:latin typeface="Comic Sans MS" charset="0"/>
              </a:rPr>
              <a:t>Mental Map</a:t>
            </a:r>
            <a:r>
              <a:rPr lang="en-GB" sz="2700" b="1">
                <a:solidFill>
                  <a:srgbClr val="121D91"/>
                </a:solidFill>
                <a:latin typeface="Comic Sans MS" charset="0"/>
              </a:rPr>
              <a:t> locating The Major Biblical Events</a:t>
            </a:r>
          </a:p>
          <a:p>
            <a:pPr>
              <a:lnSpc>
                <a:spcPct val="100000"/>
              </a:lnSpc>
              <a:spcBef>
                <a:spcPts val="1688"/>
              </a:spcBef>
              <a:buClr>
                <a:srgbClr val="121D91"/>
              </a:buClr>
              <a:buFont typeface="Comic Sans MS" charset="0"/>
              <a:buNone/>
            </a:pPr>
            <a:r>
              <a:rPr lang="en-GB" sz="2700" b="1">
                <a:solidFill>
                  <a:srgbClr val="121D91"/>
                </a:solidFill>
                <a:latin typeface="Comic Sans MS" charset="0"/>
              </a:rPr>
              <a:t>•The Bible</a:t>
            </a:r>
            <a:r>
              <a:rPr lang="ja-JP" altLang="en-GB" sz="2700" b="1">
                <a:solidFill>
                  <a:srgbClr val="121D91"/>
                </a:solidFill>
                <a:latin typeface="Comic Sans MS" charset="0"/>
              </a:rPr>
              <a:t>’</a:t>
            </a:r>
            <a:r>
              <a:rPr lang="en-GB" altLang="ja-JP" sz="2700" b="1">
                <a:solidFill>
                  <a:srgbClr val="121D91"/>
                </a:solidFill>
                <a:latin typeface="Comic Sans MS" charset="0"/>
              </a:rPr>
              <a:t>s </a:t>
            </a:r>
            <a:r>
              <a:rPr lang="ja-JP" altLang="en-GB" sz="2700" b="1" i="1" u="sng">
                <a:solidFill>
                  <a:srgbClr val="121D91"/>
                </a:solidFill>
                <a:latin typeface="Comic Sans MS" charset="0"/>
              </a:rPr>
              <a:t>“</a:t>
            </a:r>
            <a:r>
              <a:rPr lang="en-GB" altLang="ja-JP" sz="2700" b="1" i="1" u="sng">
                <a:solidFill>
                  <a:srgbClr val="121D91"/>
                </a:solidFill>
                <a:latin typeface="Comic Sans MS" charset="0"/>
              </a:rPr>
              <a:t>STORY</a:t>
            </a:r>
            <a:r>
              <a:rPr lang="ja-JP" altLang="en-GB" sz="2700" b="1" i="1" u="sng">
                <a:solidFill>
                  <a:srgbClr val="121D91"/>
                </a:solidFill>
                <a:latin typeface="Comic Sans MS" charset="0"/>
              </a:rPr>
              <a:t>”</a:t>
            </a:r>
            <a:r>
              <a:rPr lang="en-GB" altLang="ja-JP" sz="2700" b="1" i="1" u="sng">
                <a:solidFill>
                  <a:srgbClr val="121D91"/>
                </a:solidFill>
                <a:latin typeface="Comic Sans MS" charset="0"/>
              </a:rPr>
              <a:t> Core</a:t>
            </a:r>
            <a:r>
              <a:rPr lang="en-GB" altLang="ja-JP" sz="2700" b="1">
                <a:solidFill>
                  <a:srgbClr val="121D91"/>
                </a:solidFill>
                <a:latin typeface="Comic Sans MS" charset="0"/>
              </a:rPr>
              <a:t>: </a:t>
            </a:r>
            <a:r>
              <a:rPr lang="ja-JP" altLang="en-GB" sz="2700" b="1">
                <a:solidFill>
                  <a:srgbClr val="121D91"/>
                </a:solidFill>
                <a:latin typeface="Comic Sans MS" charset="0"/>
              </a:rPr>
              <a:t>“</a:t>
            </a:r>
            <a:r>
              <a:rPr lang="en-GB" altLang="ja-JP" sz="2700" b="1">
                <a:solidFill>
                  <a:srgbClr val="121D91"/>
                </a:solidFill>
                <a:latin typeface="Comic Sans MS" charset="0"/>
              </a:rPr>
              <a:t>The Quick Chronology</a:t>
            </a:r>
            <a:r>
              <a:rPr lang="ja-JP" altLang="en-GB" sz="2700" b="1">
                <a:solidFill>
                  <a:srgbClr val="121D91"/>
                </a:solidFill>
                <a:latin typeface="Comic Sans MS" charset="0"/>
              </a:rPr>
              <a:t>”</a:t>
            </a:r>
            <a:r>
              <a:rPr lang="en-GB" altLang="ja-JP" sz="2700" b="1">
                <a:solidFill>
                  <a:srgbClr val="121D91"/>
                </a:solidFill>
                <a:latin typeface="Comic Sans MS" charset="0"/>
              </a:rPr>
              <a:t> </a:t>
            </a:r>
          </a:p>
          <a:p>
            <a:pPr>
              <a:lnSpc>
                <a:spcPct val="100000"/>
              </a:lnSpc>
              <a:spcBef>
                <a:spcPts val="1688"/>
              </a:spcBef>
              <a:buClr>
                <a:srgbClr val="121D91"/>
              </a:buClr>
              <a:buFont typeface="Comic Sans MS" charset="0"/>
              <a:buNone/>
            </a:pPr>
            <a:r>
              <a:rPr lang="en-GB" sz="2700" b="1">
                <a:solidFill>
                  <a:srgbClr val="121D91"/>
                </a:solidFill>
                <a:latin typeface="Comic Sans MS" charset="0"/>
              </a:rPr>
              <a:t>•</a:t>
            </a:r>
            <a:r>
              <a:rPr lang="en-GB" sz="2700" b="1" i="1" u="sng">
                <a:solidFill>
                  <a:srgbClr val="121D91"/>
                </a:solidFill>
                <a:latin typeface="Comic Sans MS" charset="0"/>
              </a:rPr>
              <a:t>Abrahamic Foundations</a:t>
            </a:r>
            <a:r>
              <a:rPr lang="en-GB" sz="2700" b="1">
                <a:solidFill>
                  <a:srgbClr val="121D91"/>
                </a:solidFill>
                <a:latin typeface="Comic Sans MS" charset="0"/>
              </a:rPr>
              <a:t> of Scripture leading directly      	to The Ministry of The Lord Jesus Christ</a:t>
            </a:r>
          </a:p>
          <a:p>
            <a:pPr>
              <a:lnSpc>
                <a:spcPct val="100000"/>
              </a:lnSpc>
              <a:spcBef>
                <a:spcPts val="1688"/>
              </a:spcBef>
              <a:buClr>
                <a:srgbClr val="121D91"/>
              </a:buClr>
              <a:buFont typeface="Comic Sans MS" charset="0"/>
              <a:buNone/>
            </a:pPr>
            <a:r>
              <a:rPr lang="en-GB" sz="2700" b="1">
                <a:solidFill>
                  <a:srgbClr val="121D91"/>
                </a:solidFill>
                <a:latin typeface="Comic Sans MS" charset="0"/>
              </a:rPr>
              <a:t>•The </a:t>
            </a:r>
            <a:r>
              <a:rPr lang="en-GB" sz="2700" b="1" i="1" u="sng">
                <a:solidFill>
                  <a:srgbClr val="121D91"/>
                </a:solidFill>
                <a:latin typeface="Comic Sans MS" charset="0"/>
              </a:rPr>
              <a:t>Bible</a:t>
            </a:r>
            <a:r>
              <a:rPr lang="ja-JP" altLang="en-GB" sz="2700" b="1" i="1" u="sng">
                <a:solidFill>
                  <a:srgbClr val="121D91"/>
                </a:solidFill>
                <a:latin typeface="Comic Sans MS" charset="0"/>
              </a:rPr>
              <a:t>’</a:t>
            </a:r>
            <a:r>
              <a:rPr lang="en-GB" altLang="ja-JP" sz="2700" b="1" i="1" u="sng">
                <a:solidFill>
                  <a:srgbClr val="121D91"/>
                </a:solidFill>
                <a:latin typeface="Comic Sans MS" charset="0"/>
              </a:rPr>
              <a:t>s </a:t>
            </a:r>
            <a:r>
              <a:rPr lang="ja-JP" altLang="en-GB" sz="2700" b="1" i="1" u="sng">
                <a:solidFill>
                  <a:srgbClr val="121D91"/>
                </a:solidFill>
                <a:latin typeface="Comic Sans MS" charset="0"/>
              </a:rPr>
              <a:t>“</a:t>
            </a:r>
            <a:r>
              <a:rPr lang="en-GB" altLang="ja-JP" sz="2700" b="1" i="1" u="sng">
                <a:solidFill>
                  <a:srgbClr val="121D91"/>
                </a:solidFill>
                <a:latin typeface="Comic Sans MS" charset="0"/>
              </a:rPr>
              <a:t>Architecture</a:t>
            </a:r>
            <a:r>
              <a:rPr lang="ja-JP" altLang="en-GB" sz="2700" b="1" i="1" u="sng">
                <a:solidFill>
                  <a:srgbClr val="121D91"/>
                </a:solidFill>
                <a:latin typeface="Comic Sans MS" charset="0"/>
              </a:rPr>
              <a:t>”</a:t>
            </a:r>
            <a:r>
              <a:rPr lang="en-GB" altLang="ja-JP" sz="2700" b="1">
                <a:solidFill>
                  <a:srgbClr val="121D91"/>
                </a:solidFill>
                <a:latin typeface="Comic Sans MS" charset="0"/>
              </a:rPr>
              <a:t> Based on </a:t>
            </a:r>
            <a:r>
              <a:rPr lang="en-GB" altLang="ja-JP" sz="2700" b="1" i="1">
                <a:solidFill>
                  <a:srgbClr val="121D91"/>
                </a:solidFill>
                <a:latin typeface="Comic Sans MS" charset="0"/>
              </a:rPr>
              <a:t>The Story</a:t>
            </a:r>
            <a:r>
              <a:rPr lang="en-GB" altLang="ja-JP" sz="2700" b="1">
                <a:solidFill>
                  <a:srgbClr val="121D91"/>
                </a:solidFill>
                <a:latin typeface="Comic Sans MS" charset="0"/>
              </a:rPr>
              <a:t> </a:t>
            </a:r>
          </a:p>
          <a:p>
            <a:pPr>
              <a:lnSpc>
                <a:spcPct val="100000"/>
              </a:lnSpc>
              <a:spcBef>
                <a:spcPts val="1688"/>
              </a:spcBef>
              <a:buClr>
                <a:srgbClr val="121D91"/>
              </a:buClr>
              <a:buFont typeface="Comic Sans MS" charset="0"/>
              <a:buNone/>
            </a:pPr>
            <a:r>
              <a:rPr lang="en-GB" sz="2700" b="1">
                <a:solidFill>
                  <a:srgbClr val="121D91"/>
                </a:solidFill>
                <a:latin typeface="Comic Sans MS" charset="0"/>
              </a:rPr>
              <a:t>•The 	Old and New Testament </a:t>
            </a:r>
            <a:r>
              <a:rPr lang="en-GB" sz="2700" b="1" i="1" u="sng">
                <a:solidFill>
                  <a:srgbClr val="121D91"/>
                </a:solidFill>
                <a:latin typeface="Comic Sans MS" charset="0"/>
              </a:rPr>
              <a:t>Books and Themes</a:t>
            </a:r>
          </a:p>
        </p:txBody>
      </p:sp>
      <p:sp>
        <p:nvSpPr>
          <p:cNvPr id="193542"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endParaRPr lang="en-US"/>
          </a:p>
        </p:txBody>
      </p:sp>
      <p:sp>
        <p:nvSpPr>
          <p:cNvPr id="193543" name="Text Box 9"/>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121D91"/>
              </a:buClr>
              <a:buFont typeface="Arial" charset="0"/>
              <a:buNone/>
            </a:pPr>
            <a:r>
              <a:rPr lang="en-GB" sz="900" b="1">
                <a:solidFill>
                  <a:srgbClr val="121D91"/>
                </a:solidFill>
                <a:latin typeface="Arial" charset="0"/>
              </a:rPr>
              <a:t>©2006 TBBMI</a:t>
            </a:r>
          </a:p>
        </p:txBody>
      </p:sp>
      <p:pic>
        <p:nvPicPr>
          <p:cNvPr id="98314" name="Picture 10"/>
          <p:cNvPicPr>
            <a:picLocks noChangeAspect="1" noChangeArrowheads="1"/>
          </p:cNvPicPr>
          <p:nvPr/>
        </p:nvPicPr>
        <p:blipFill>
          <a:blip r:embed="rId4"/>
          <a:srcRect l="13533" t="10225" r="13448" b="6815"/>
          <a:stretch>
            <a:fillRect/>
          </a:stretch>
        </p:blipFill>
        <p:spPr bwMode="auto">
          <a:xfrm>
            <a:off x="519113" y="3857625"/>
            <a:ext cx="4264025" cy="3230563"/>
          </a:xfrm>
          <a:prstGeom prst="rect">
            <a:avLst/>
          </a:prstGeom>
          <a:noFill/>
          <a:ln w="9525">
            <a:noFill/>
            <a:round/>
            <a:headEnd/>
            <a:tailEnd/>
          </a:ln>
          <a:effectLst>
            <a:outerShdw blurRad="63500" dist="99193" dir="3018056" algn="ctr" rotWithShape="0">
              <a:srgbClr val="000000">
                <a:alpha val="74998"/>
              </a:srgbClr>
            </a:outerShdw>
          </a:effectLst>
        </p:spPr>
      </p:pic>
      <p:pic>
        <p:nvPicPr>
          <p:cNvPr id="98315" name="Picture 11"/>
          <p:cNvPicPr>
            <a:picLocks noChangeAspect="1" noChangeArrowheads="1"/>
          </p:cNvPicPr>
          <p:nvPr/>
        </p:nvPicPr>
        <p:blipFill>
          <a:blip r:embed="rId5"/>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alpha val="74998"/>
              </a:srgbClr>
            </a:outerShdw>
          </a:effectLst>
        </p:spPr>
      </p:pic>
      <p:pic>
        <p:nvPicPr>
          <p:cNvPr id="98316" name="Picture 12"/>
          <p:cNvPicPr>
            <a:picLocks noChangeAspect="1" noChangeArrowheads="1"/>
          </p:cNvPicPr>
          <p:nvPr/>
        </p:nvPicPr>
        <p:blipFill>
          <a:blip r:embed="rId6"/>
          <a:srcRect l="16811" t="10846" r="11063" b="8331"/>
          <a:stretch>
            <a:fillRect/>
          </a:stretch>
        </p:blipFill>
        <p:spPr bwMode="auto">
          <a:xfrm>
            <a:off x="5610225" y="3994150"/>
            <a:ext cx="3836988" cy="2867025"/>
          </a:xfrm>
          <a:prstGeom prst="rect">
            <a:avLst/>
          </a:prstGeom>
          <a:noFill/>
          <a:ln w="9525">
            <a:noFill/>
            <a:round/>
            <a:headEnd/>
            <a:tailEnd/>
          </a:ln>
          <a:effectLst>
            <a:outerShdw blurRad="63500" dist="99193" dir="3018056" algn="ctr" rotWithShape="0">
              <a:srgbClr val="000000">
                <a:alpha val="74998"/>
              </a:srgbClr>
            </a:outerShdw>
          </a:effectLst>
        </p:spPr>
      </p:pic>
      <p:pic>
        <p:nvPicPr>
          <p:cNvPr id="98317" name="Picture 13"/>
          <p:cNvPicPr>
            <a:picLocks noChangeAspect="1" noChangeArrowheads="1"/>
          </p:cNvPicPr>
          <p:nvPr/>
        </p:nvPicPr>
        <p:blipFill>
          <a:blip r:embed="rId7"/>
          <a:srcRect l="15105" t="10979" r="11676" b="6210"/>
          <a:stretch>
            <a:fillRect/>
          </a:stretch>
        </p:blipFill>
        <p:spPr bwMode="auto">
          <a:xfrm>
            <a:off x="5397500" y="369888"/>
            <a:ext cx="4240213" cy="3197225"/>
          </a:xfrm>
          <a:prstGeom prst="rect">
            <a:avLst/>
          </a:prstGeom>
          <a:noFill/>
          <a:ln w="9525">
            <a:noFill/>
            <a:round/>
            <a:headEnd/>
            <a:tailEnd/>
          </a:ln>
          <a:effectLst>
            <a:outerShdw blurRad="63500" dist="117182" dir="2438369" algn="ctr" rotWithShape="0">
              <a:srgbClr val="000000">
                <a:alpha val="74998"/>
              </a:srgbClr>
            </a:outerShdw>
          </a:effectLst>
        </p:spPr>
      </p:pic>
      <p:pic>
        <p:nvPicPr>
          <p:cNvPr id="98318" name="Picture 14"/>
          <p:cNvPicPr>
            <a:picLocks noChangeAspect="1" noChangeArrowheads="1"/>
          </p:cNvPicPr>
          <p:nvPr/>
        </p:nvPicPr>
        <p:blipFill>
          <a:blip r:embed="rId8"/>
          <a:srcRect l="12962" t="10207" r="12755" b="8646"/>
          <a:stretch>
            <a:fillRect/>
          </a:stretch>
        </p:blipFill>
        <p:spPr bwMode="auto">
          <a:xfrm>
            <a:off x="2817813" y="927100"/>
            <a:ext cx="3965575" cy="2887663"/>
          </a:xfrm>
          <a:prstGeom prst="rect">
            <a:avLst/>
          </a:prstGeom>
          <a:noFill/>
          <a:ln w="9525">
            <a:noFill/>
            <a:round/>
            <a:headEnd/>
            <a:tailEnd/>
          </a:ln>
          <a:effectLst>
            <a:outerShdw blurRad="63500" dist="117182" dir="2438369" algn="ctr" rotWithShape="0">
              <a:srgbClr val="000000">
                <a:alpha val="74998"/>
              </a:srgbClr>
            </a:outerShdw>
          </a:effectLst>
        </p:spPr>
      </p:pic>
      <p:pic>
        <p:nvPicPr>
          <p:cNvPr id="98319" name="Picture 15"/>
          <p:cNvPicPr>
            <a:picLocks noChangeAspect="1" noChangeArrowheads="1"/>
          </p:cNvPicPr>
          <p:nvPr/>
        </p:nvPicPr>
        <p:blipFill>
          <a:blip r:embed="rId9"/>
          <a:srcRect l="16702" t="11076" r="14021" b="11446"/>
          <a:stretch>
            <a:fillRect/>
          </a:stretch>
        </p:blipFill>
        <p:spPr bwMode="auto">
          <a:xfrm>
            <a:off x="4549775" y="2228850"/>
            <a:ext cx="3976688" cy="2965450"/>
          </a:xfrm>
          <a:prstGeom prst="rect">
            <a:avLst/>
          </a:prstGeom>
          <a:noFill/>
          <a:ln w="9525">
            <a:noFill/>
            <a:round/>
            <a:headEnd/>
            <a:tailEnd/>
          </a:ln>
          <a:effectLst>
            <a:outerShdw blurRad="63500" dist="117182" dir="2438369" algn="ctr" rotWithShape="0">
              <a:srgbClr val="000000">
                <a:alpha val="74998"/>
              </a:srgbClr>
            </a:outerShdw>
          </a:effectLst>
        </p:spPr>
      </p:pic>
      <p:pic>
        <p:nvPicPr>
          <p:cNvPr id="98320" name="Picture 16"/>
          <p:cNvPicPr>
            <a:picLocks noChangeAspect="1" noChangeArrowheads="1"/>
          </p:cNvPicPr>
          <p:nvPr/>
        </p:nvPicPr>
        <p:blipFill>
          <a:blip r:embed="rId10"/>
          <a:srcRect l="15800" t="11293" r="12541" b="5792"/>
          <a:stretch>
            <a:fillRect/>
          </a:stretch>
        </p:blipFill>
        <p:spPr bwMode="auto">
          <a:xfrm>
            <a:off x="1500188" y="2598738"/>
            <a:ext cx="4041775" cy="3117850"/>
          </a:xfrm>
          <a:prstGeom prst="rect">
            <a:avLst/>
          </a:prstGeom>
          <a:noFill/>
          <a:ln w="9525">
            <a:noFill/>
            <a:round/>
            <a:headEnd/>
            <a:tailEnd/>
          </a:ln>
          <a:effectLst>
            <a:outerShdw blurRad="63500" dist="117182" dir="2438369" algn="ctr" rotWithShape="0">
              <a:srgbClr val="000000">
                <a:alpha val="74998"/>
              </a:srgbClr>
            </a:outerShdw>
          </a:effectLst>
        </p:spPr>
      </p:pic>
      <p:sp>
        <p:nvSpPr>
          <p:cNvPr id="193551" name="Rectangle 17"/>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22" name="Text Box 18"/>
          <p:cNvSpPr txBox="1">
            <a:spLocks noChangeArrowheads="1"/>
          </p:cNvSpPr>
          <p:nvPr/>
        </p:nvSpPr>
        <p:spPr bwMode="auto">
          <a:xfrm>
            <a:off x="0" y="1222375"/>
            <a:ext cx="100584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000"/>
              </a:spcBef>
              <a:buClr>
                <a:srgbClr val="FFFFFF"/>
              </a:buClr>
              <a:buFont typeface="Arial" charset="0"/>
              <a:buNone/>
            </a:pPr>
            <a:r>
              <a:rPr lang="en-GB" sz="6000" b="1">
                <a:solidFill>
                  <a:srgbClr val="FFFFFF"/>
                </a:solidFill>
                <a:latin typeface="Arial" charset="0"/>
              </a:rPr>
              <a:t>ANG IYONG BAGONG PULOTONG NA MGA KAGAMITAN UPANG </a:t>
            </a:r>
            <a:r>
              <a:rPr lang="ja-JP" altLang="en-GB" sz="6000" b="1">
                <a:solidFill>
                  <a:srgbClr val="FFFFFF"/>
                </a:solidFill>
                <a:latin typeface="Arial" charset="0"/>
              </a:rPr>
              <a:t>“</a:t>
            </a:r>
            <a:r>
              <a:rPr lang="en-GB" altLang="ja-JP" sz="6000" b="1">
                <a:solidFill>
                  <a:srgbClr val="FFFFFF"/>
                </a:solidFill>
                <a:latin typeface="Arial" charset="0"/>
              </a:rPr>
              <a:t>PANGASIWAAN ANG BIBLIA NA GAMIT ANG IYONG KAISIPAN</a:t>
            </a:r>
            <a:r>
              <a:rPr lang="ja-JP" altLang="en-GB" sz="6000" b="1">
                <a:solidFill>
                  <a:srgbClr val="FFFFFF"/>
                </a:solidFill>
                <a:latin typeface="Arial" charset="0"/>
              </a:rPr>
              <a:t>”</a:t>
            </a:r>
            <a:endParaRPr lang="en-GB" sz="6000" b="1" i="1">
              <a:solidFill>
                <a:srgbClr val="FFFFFF"/>
              </a:solidFill>
              <a:latin typeface="Arial" charset="0"/>
            </a:endParaRPr>
          </a:p>
        </p:txBody>
      </p:sp>
      <p:sp>
        <p:nvSpPr>
          <p:cNvPr id="193553" name="Rectangle 19"/>
          <p:cNvSpPr>
            <a:spLocks noChangeArrowheads="1"/>
          </p:cNvSpPr>
          <p:nvPr/>
        </p:nvSpPr>
        <p:spPr bwMode="auto">
          <a:xfrm>
            <a:off x="9191625" y="7397750"/>
            <a:ext cx="37306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94</a:t>
            </a:r>
          </a:p>
        </p:txBody>
      </p:sp>
      <p:sp>
        <p:nvSpPr>
          <p:cNvPr id="193554" name="Rectangle 20"/>
          <p:cNvSpPr>
            <a:spLocks noChangeArrowheads="1"/>
          </p:cNvSpPr>
          <p:nvPr/>
        </p:nvSpPr>
        <p:spPr bwMode="auto">
          <a:xfrm>
            <a:off x="8631238" y="7400925"/>
            <a:ext cx="8112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anchor="ctr"/>
          <a:lstStyle/>
          <a:p>
            <a:endParaRPr lang="en-US"/>
          </a:p>
        </p:txBody>
      </p:sp>
      <p:sp>
        <p:nvSpPr>
          <p:cNvPr id="195586" name="Text Box 2"/>
          <p:cNvSpPr txBox="1">
            <a:spLocks noChangeArrowheads="1"/>
          </p:cNvSpPr>
          <p:nvPr/>
        </p:nvSpPr>
        <p:spPr bwMode="auto">
          <a:xfrm>
            <a:off x="9342438" y="6948488"/>
            <a:ext cx="6651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nSpc>
                <a:spcPct val="100000"/>
              </a:lnSpc>
              <a:spcBef>
                <a:spcPts val="1375"/>
              </a:spcBef>
              <a:buClr>
                <a:srgbClr val="121D91"/>
              </a:buClr>
              <a:buFont typeface="Comic Sans MS" charset="0"/>
              <a:buNone/>
            </a:pPr>
            <a:r>
              <a:rPr lang="en-GB" sz="2200" b="1">
                <a:solidFill>
                  <a:srgbClr val="121D91"/>
                </a:solidFill>
                <a:latin typeface="Comic Sans MS" charset="0"/>
              </a:rPr>
              <a:t> </a:t>
            </a:r>
          </a:p>
        </p:txBody>
      </p:sp>
      <p:sp>
        <p:nvSpPr>
          <p:cNvPr id="195587" name="Text Box 3"/>
          <p:cNvSpPr txBox="1">
            <a:spLocks noChangeArrowheads="1"/>
          </p:cNvSpPr>
          <p:nvPr/>
        </p:nvSpPr>
        <p:spPr bwMode="auto">
          <a:xfrm>
            <a:off x="869950" y="7431088"/>
            <a:ext cx="912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563"/>
              </a:spcBef>
              <a:buClr>
                <a:srgbClr val="121D91"/>
              </a:buClr>
              <a:buFont typeface="Arial" charset="0"/>
              <a:buNone/>
            </a:pPr>
            <a:r>
              <a:rPr lang="en-GB" sz="900" b="1">
                <a:solidFill>
                  <a:srgbClr val="121D91"/>
                </a:solidFill>
                <a:latin typeface="Arial" charset="0"/>
              </a:rPr>
              <a:t>©2006 TBBMI</a:t>
            </a:r>
          </a:p>
        </p:txBody>
      </p:sp>
      <p:sp>
        <p:nvSpPr>
          <p:cNvPr id="195588" name="Rectangle 4"/>
          <p:cNvSpPr>
            <a:spLocks noChangeArrowheads="1"/>
          </p:cNvSpPr>
          <p:nvPr/>
        </p:nvSpPr>
        <p:spPr bwMode="auto">
          <a:xfrm>
            <a:off x="9220200" y="7397750"/>
            <a:ext cx="37306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95</a:t>
            </a:r>
          </a:p>
        </p:txBody>
      </p:sp>
      <p:sp>
        <p:nvSpPr>
          <p:cNvPr id="195589" name="Rectangle 5"/>
          <p:cNvSpPr>
            <a:spLocks noChangeArrowheads="1"/>
          </p:cNvSpPr>
          <p:nvPr/>
        </p:nvSpPr>
        <p:spPr bwMode="auto">
          <a:xfrm>
            <a:off x="8631238" y="7400925"/>
            <a:ext cx="8112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9.65.08.</a:t>
            </a:r>
          </a:p>
        </p:txBody>
      </p:sp>
      <p:sp>
        <p:nvSpPr>
          <p:cNvPr id="99334" name="Text Box 6"/>
          <p:cNvSpPr txBox="1">
            <a:spLocks noChangeArrowheads="1"/>
          </p:cNvSpPr>
          <p:nvPr/>
        </p:nvSpPr>
        <p:spPr bwMode="auto">
          <a:xfrm>
            <a:off x="852488" y="1077913"/>
            <a:ext cx="8791575"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10000"/>
              </a:lnSpc>
              <a:spcBef>
                <a:spcPts val="5500"/>
              </a:spcBef>
              <a:buClr>
                <a:srgbClr val="FFEA18"/>
              </a:buClr>
              <a:buFont typeface="Comic Sans MS" charset="0"/>
              <a:buNone/>
            </a:pPr>
            <a:r>
              <a:rPr lang="en-GB" sz="8800" b="1">
                <a:solidFill>
                  <a:srgbClr val="FFEA18"/>
                </a:solidFill>
                <a:latin typeface="Comic Sans MS" charset="0"/>
              </a:rPr>
              <a:t>NGAYON…ETO NA ANG PANAHON SA PAGTATAPOS! </a:t>
            </a:r>
          </a:p>
        </p:txBody>
      </p:sp>
      <p:sp>
        <p:nvSpPr>
          <p:cNvPr id="99335" name="Text Box 7"/>
          <p:cNvSpPr txBox="1">
            <a:spLocks noChangeArrowheads="1"/>
          </p:cNvSpPr>
          <p:nvPr/>
        </p:nvSpPr>
        <p:spPr bwMode="auto">
          <a:xfrm>
            <a:off x="636588" y="1582738"/>
            <a:ext cx="87915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10000"/>
              </a:lnSpc>
              <a:spcBef>
                <a:spcPts val="8063"/>
              </a:spcBef>
              <a:buClr>
                <a:srgbClr val="FFEA18"/>
              </a:buClr>
              <a:buFont typeface="Comic Sans MS" charset="0"/>
              <a:buNone/>
            </a:pPr>
            <a:r>
              <a:rPr lang="en-GB" sz="12900" b="1">
                <a:solidFill>
                  <a:srgbClr val="FFEA18"/>
                </a:solidFill>
                <a:latin typeface="Comic Sans MS" charset="0"/>
              </a:rPr>
              <a:t>KAYA NGAYON!</a:t>
            </a:r>
          </a:p>
        </p:txBody>
      </p:sp>
      <p:sp>
        <p:nvSpPr>
          <p:cNvPr id="195592" name="Text Box 8"/>
          <p:cNvSpPr txBox="1">
            <a:spLocks noChangeArrowheads="1"/>
          </p:cNvSpPr>
          <p:nvPr/>
        </p:nvSpPr>
        <p:spPr bwMode="auto">
          <a:xfrm>
            <a:off x="9507538" y="7353300"/>
            <a:ext cx="423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1000"/>
              </a:spcBef>
              <a:buClr>
                <a:srgbClr val="FFFFFF"/>
              </a:buClr>
              <a:buFont typeface="Comic Sans MS" charset="0"/>
              <a:buNone/>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wipe(up)">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2000"/>
                                        <p:tgtEl>
                                          <p:spTgt spid="99334"/>
                                        </p:tgtEl>
                                      </p:cBhvr>
                                    </p:animEffect>
                                    <p:set>
                                      <p:cBhvr>
                                        <p:cTn id="12" dur="1" fill="hold">
                                          <p:stCondLst>
                                            <p:cond delay="0"/>
                                          </p:stCondLst>
                                        </p:cTn>
                                        <p:tgtEl>
                                          <p:spTgt spid="99334"/>
                                        </p:tgtEl>
                                        <p:attrNameLst>
                                          <p:attrName>style.visibility</p:attrName>
                                        </p:attrNameLst>
                                      </p:cBhvr>
                                      <p:to>
                                        <p:strVal val="hidden"/>
                                      </p:to>
                                    </p:set>
                                  </p:childTnLst>
                                </p:cTn>
                              </p:par>
                              <p:par>
                                <p:cTn id="13" presetID="10" presetClass="entr" fill="hold" nodeType="withEffect">
                                  <p:stCondLst>
                                    <p:cond delay="0"/>
                                  </p:stCondLst>
                                  <p:childTnLst>
                                    <p:set>
                                      <p:cBhvr>
                                        <p:cTn id="14" dur="1" fill="hold">
                                          <p:stCondLst>
                                            <p:cond delay="0"/>
                                          </p:stCondLst>
                                        </p:cTn>
                                        <p:tgtEl>
                                          <p:spTgt spid="99335"/>
                                        </p:tgtEl>
                                        <p:attrNameLst>
                                          <p:attrName>style.visibility</p:attrName>
                                        </p:attrNameLst>
                                      </p:cBhvr>
                                      <p:to>
                                        <p:strVal val="visible"/>
                                      </p:to>
                                    </p:set>
                                    <p:animEffect transition="in" filter="fade">
                                      <p:cBhvr>
                                        <p:cTn id="15" dur="1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2" descr="BACK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84138" y="7375525"/>
            <a:ext cx="1776412" cy="311150"/>
          </a:xfrm>
          <a:prstGeom prst="rect">
            <a:avLst/>
          </a:prstGeom>
          <a:noFill/>
          <a:ln w="12700">
            <a:noFill/>
            <a:miter lim="800000"/>
            <a:headEnd/>
            <a:tailEnd/>
          </a:ln>
          <a:effectLst>
            <a:outerShdw blurRad="63500" dist="85194" dir="1593903" algn="ctr" rotWithShape="0">
              <a:schemeClr val="bg2">
                <a:alpha val="74998"/>
              </a:schemeClr>
            </a:outerShdw>
          </a:effectLst>
        </p:spPr>
        <p:txBody>
          <a:bodyPr lIns="101870" tIns="50935" rIns="101870" bIns="50935" anchor="ctr">
            <a:spAutoFit/>
          </a:bodyPr>
          <a:lstStyle/>
          <a:p>
            <a:pPr algn="ctr" defTabSz="1018824">
              <a:lnSpc>
                <a:spcPct val="100000"/>
              </a:lnSpc>
              <a:spcBef>
                <a:spcPct val="50000"/>
              </a:spcBef>
              <a:buClrTx/>
              <a:buSzTx/>
              <a:defRPr/>
            </a:pPr>
            <a:endParaRPr lang="en-US" sz="1300" b="1">
              <a:solidFill>
                <a:srgbClr val="FFFFFF"/>
              </a:solidFill>
              <a:effectLst>
                <a:outerShdw blurRad="38100" dist="38100" dir="2700000" algn="tl">
                  <a:srgbClr val="000000"/>
                </a:outerShdw>
              </a:effectLst>
              <a:ea typeface="ＭＳ Ｐゴシック" charset="-128"/>
              <a:cs typeface="ＭＳ Ｐゴシック" charset="-128"/>
            </a:endParaRPr>
          </a:p>
        </p:txBody>
      </p:sp>
      <p:sp>
        <p:nvSpPr>
          <p:cNvPr id="197635" name="Text Box 7"/>
          <p:cNvSpPr txBox="1">
            <a:spLocks noChangeArrowheads="1"/>
          </p:cNvSpPr>
          <p:nvPr/>
        </p:nvSpPr>
        <p:spPr bwMode="auto">
          <a:xfrm>
            <a:off x="9713913" y="7013575"/>
            <a:ext cx="2063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defTabSz="1017588">
              <a:defRPr sz="2400">
                <a:solidFill>
                  <a:schemeClr val="bg1"/>
                </a:solidFill>
                <a:latin typeface="Times New Roman" charset="0"/>
                <a:ea typeface="ＭＳ Ｐゴシック" charset="0"/>
                <a:cs typeface="ＭＳ Ｐゴシック" charset="0"/>
              </a:defRPr>
            </a:lvl1pPr>
            <a:lvl2pPr marL="742950" indent="-285750" defTabSz="1017588">
              <a:defRPr sz="2400">
                <a:solidFill>
                  <a:schemeClr val="bg1"/>
                </a:solidFill>
                <a:latin typeface="Times New Roman" charset="0"/>
                <a:ea typeface="ＭＳ Ｐゴシック" charset="0"/>
              </a:defRPr>
            </a:lvl2pPr>
            <a:lvl3pPr marL="1143000" indent="-228600" defTabSz="1017588">
              <a:defRPr sz="2400">
                <a:solidFill>
                  <a:schemeClr val="bg1"/>
                </a:solidFill>
                <a:latin typeface="Times New Roman" charset="0"/>
                <a:ea typeface="ＭＳ Ｐゴシック" charset="0"/>
              </a:defRPr>
            </a:lvl3pPr>
            <a:lvl4pPr marL="1600200" indent="-228600" defTabSz="1017588">
              <a:defRPr sz="2400">
                <a:solidFill>
                  <a:schemeClr val="bg1"/>
                </a:solidFill>
                <a:latin typeface="Times New Roman" charset="0"/>
                <a:ea typeface="ＭＳ Ｐゴシック" charset="0"/>
              </a:defRPr>
            </a:lvl4pPr>
            <a:lvl5pPr marL="2057400" indent="-228600" defTabSz="1017588">
              <a:defRPr sz="24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gn="ctr">
              <a:lnSpc>
                <a:spcPct val="100000"/>
              </a:lnSpc>
              <a:spcBef>
                <a:spcPct val="50000"/>
              </a:spcBef>
              <a:buClrTx/>
              <a:buSzTx/>
            </a:pPr>
            <a:endParaRPr lang="en-US" sz="2200">
              <a:solidFill>
                <a:srgbClr val="FFFFFF"/>
              </a:solidFill>
              <a:latin typeface="Arial" charset="0"/>
            </a:endParaRPr>
          </a:p>
        </p:txBody>
      </p:sp>
      <p:sp>
        <p:nvSpPr>
          <p:cNvPr id="197636" name="Text Box 8"/>
          <p:cNvSpPr txBox="1">
            <a:spLocks noChangeArrowheads="1"/>
          </p:cNvSpPr>
          <p:nvPr/>
        </p:nvSpPr>
        <p:spPr bwMode="auto">
          <a:xfrm>
            <a:off x="519113" y="7418388"/>
            <a:ext cx="10271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defTabSz="1017588">
              <a:defRPr sz="2400">
                <a:solidFill>
                  <a:schemeClr val="bg1"/>
                </a:solidFill>
                <a:latin typeface="Times New Roman" charset="0"/>
                <a:ea typeface="ＭＳ Ｐゴシック" charset="0"/>
                <a:cs typeface="ＭＳ Ｐゴシック" charset="0"/>
              </a:defRPr>
            </a:lvl1pPr>
            <a:lvl2pPr marL="742950" indent="-285750" defTabSz="1017588">
              <a:defRPr sz="2400">
                <a:solidFill>
                  <a:schemeClr val="bg1"/>
                </a:solidFill>
                <a:latin typeface="Times New Roman" charset="0"/>
                <a:ea typeface="ＭＳ Ｐゴシック" charset="0"/>
              </a:defRPr>
            </a:lvl2pPr>
            <a:lvl3pPr marL="1143000" indent="-228600" defTabSz="1017588">
              <a:defRPr sz="2400">
                <a:solidFill>
                  <a:schemeClr val="bg1"/>
                </a:solidFill>
                <a:latin typeface="Times New Roman" charset="0"/>
                <a:ea typeface="ＭＳ Ｐゴシック" charset="0"/>
              </a:defRPr>
            </a:lvl3pPr>
            <a:lvl4pPr marL="1600200" indent="-228600" defTabSz="1017588">
              <a:defRPr sz="2400">
                <a:solidFill>
                  <a:schemeClr val="bg1"/>
                </a:solidFill>
                <a:latin typeface="Times New Roman" charset="0"/>
                <a:ea typeface="ＭＳ Ｐゴシック" charset="0"/>
              </a:defRPr>
            </a:lvl4pPr>
            <a:lvl5pPr marL="2057400" indent="-228600" defTabSz="1017588">
              <a:defRPr sz="24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algn="ctr">
              <a:lnSpc>
                <a:spcPct val="100000"/>
              </a:lnSpc>
              <a:spcBef>
                <a:spcPct val="50000"/>
              </a:spcBef>
              <a:buClrTx/>
              <a:buSzTx/>
            </a:pPr>
            <a:r>
              <a:rPr lang="en-US" sz="1000" b="1">
                <a:solidFill>
                  <a:srgbClr val="FFFFFF"/>
                </a:solidFill>
                <a:latin typeface="Arial" charset="0"/>
              </a:rPr>
              <a:t>©2003 TBBMI</a:t>
            </a:r>
          </a:p>
        </p:txBody>
      </p:sp>
      <p:sp>
        <p:nvSpPr>
          <p:cNvPr id="197637" name="WordArt 13"/>
          <p:cNvSpPr>
            <a:spLocks noChangeArrowheads="1" noChangeShapeType="1" noTextEdit="1"/>
          </p:cNvSpPr>
          <p:nvPr/>
        </p:nvSpPr>
        <p:spPr bwMode="auto">
          <a:xfrm>
            <a:off x="838200" y="1295400"/>
            <a:ext cx="8550275" cy="5037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4000" kern="10">
                <a:solidFill>
                  <a:srgbClr val="FFFF00"/>
                </a:solidFill>
                <a:effectLst>
                  <a:outerShdw blurRad="63500" dist="38099" dir="2700000" algn="ctr" rotWithShape="0">
                    <a:srgbClr val="000000">
                      <a:alpha val="74997"/>
                    </a:srgbClr>
                  </a:outerShdw>
                </a:effectLst>
                <a:latin typeface="Impact"/>
                <a:ea typeface="Impact"/>
                <a:cs typeface="Impact"/>
              </a:rPr>
              <a:t>Ang Biblia . . . Pinasimple</a:t>
            </a:r>
          </a:p>
        </p:txBody>
      </p:sp>
      <p:sp>
        <p:nvSpPr>
          <p:cNvPr id="197638" name="Rectangle 7"/>
          <p:cNvSpPr>
            <a:spLocks noChangeArrowheads="1"/>
          </p:cNvSpPr>
          <p:nvPr/>
        </p:nvSpPr>
        <p:spPr bwMode="auto">
          <a:xfrm>
            <a:off x="8701088" y="7410450"/>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FFFF"/>
                </a:solidFill>
                <a:latin typeface="Comic Sans MS" charset="0"/>
              </a:rPr>
              <a:t>9.65.08.</a:t>
            </a:r>
          </a:p>
        </p:txBody>
      </p:sp>
      <p:sp>
        <p:nvSpPr>
          <p:cNvPr id="197639" name="Text Box 8"/>
          <p:cNvSpPr txBox="1">
            <a:spLocks noChangeArrowheads="1"/>
          </p:cNvSpPr>
          <p:nvPr/>
        </p:nvSpPr>
        <p:spPr bwMode="auto">
          <a:xfrm>
            <a:off x="9294813" y="7410450"/>
            <a:ext cx="33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Comic Sans MS" charset="0"/>
              <a:buNone/>
            </a:pPr>
            <a:r>
              <a:rPr lang="en-GB" sz="1000" b="1">
                <a:solidFill>
                  <a:srgbClr val="FFFFFF"/>
                </a:solidFill>
                <a:latin typeface="Comic Sans MS" charset="0"/>
              </a:rPr>
              <a:t>96</a:t>
            </a:r>
          </a:p>
        </p:txBody>
      </p:sp>
    </p:spTree>
  </p:cSld>
  <p:clrMapOvr>
    <a:masterClrMapping/>
  </p:clrMapOvr>
  <p:transition xmlns:p14="http://schemas.microsoft.com/office/powerpoint/2010/main" spd="slow">
    <p:wheel spokes="0"/>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anchor="ctr"/>
          <a:lstStyle/>
          <a:p>
            <a:endParaRPr lang="en-US"/>
          </a:p>
        </p:txBody>
      </p:sp>
      <p:sp>
        <p:nvSpPr>
          <p:cNvPr id="198658" name="Text Box 2"/>
          <p:cNvSpPr txBox="1">
            <a:spLocks noChangeArrowheads="1"/>
          </p:cNvSpPr>
          <p:nvPr/>
        </p:nvSpPr>
        <p:spPr bwMode="auto">
          <a:xfrm>
            <a:off x="542925" y="7419975"/>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pPr algn="ctr">
              <a:lnSpc>
                <a:spcPct val="100000"/>
              </a:lnSpc>
              <a:spcBef>
                <a:spcPts val="625"/>
              </a:spcBef>
              <a:buClr>
                <a:srgbClr val="FFFFFF"/>
              </a:buClr>
              <a:buFont typeface="Arial" charset="0"/>
              <a:buNone/>
            </a:pPr>
            <a:r>
              <a:rPr lang="en-GB" sz="1000" b="1">
                <a:solidFill>
                  <a:srgbClr val="FFFFFF"/>
                </a:solidFill>
                <a:latin typeface="Arial" charset="0"/>
              </a:rPr>
              <a:t>©2006 TBBMI</a:t>
            </a:r>
          </a:p>
        </p:txBody>
      </p:sp>
      <p:sp>
        <p:nvSpPr>
          <p:cNvPr id="198659" name="Rectangle 3"/>
          <p:cNvSpPr>
            <a:spLocks noChangeArrowheads="1"/>
          </p:cNvSpPr>
          <p:nvPr/>
        </p:nvSpPr>
        <p:spPr bwMode="auto">
          <a:xfrm>
            <a:off x="9228138" y="7397750"/>
            <a:ext cx="3730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97</a:t>
            </a:r>
          </a:p>
        </p:txBody>
      </p:sp>
      <p:sp>
        <p:nvSpPr>
          <p:cNvPr id="198660" name="Rectangle 4"/>
          <p:cNvSpPr>
            <a:spLocks noChangeArrowheads="1"/>
          </p:cNvSpPr>
          <p:nvPr/>
        </p:nvSpPr>
        <p:spPr bwMode="auto">
          <a:xfrm>
            <a:off x="8634413" y="7400925"/>
            <a:ext cx="8112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1880" tIns="51120" rIns="101880" bIns="51120" anchor="ctr">
            <a:spAutoFit/>
          </a:bodyPr>
          <a:lstStyle/>
          <a:p>
            <a:pPr algn="ctr">
              <a:lnSpc>
                <a:spcPct val="100000"/>
              </a:lnSpc>
              <a:buClr>
                <a:srgbClr val="FFFFFF"/>
              </a:buClr>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FFFF"/>
                </a:solidFill>
                <a:latin typeface="Comic Sans MS"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4479</TotalTime>
  <Words>11745</Words>
  <Application>Microsoft Macintosh PowerPoint</Application>
  <PresentationFormat>Custom</PresentationFormat>
  <Paragraphs>2836</Paragraphs>
  <Slides>97</Slides>
  <Notes>95</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20" baseType="lpstr">
      <vt:lpstr>Times New Roman</vt:lpstr>
      <vt:lpstr>ＭＳ Ｐゴシック</vt:lpstr>
      <vt:lpstr>MS Gothic</vt:lpstr>
      <vt:lpstr>Arial</vt:lpstr>
      <vt:lpstr>Times</vt:lpstr>
      <vt:lpstr>Monotype Sorts</vt:lpstr>
      <vt:lpstr>Comic Sans MS</vt:lpstr>
      <vt:lpstr>Helvetica</vt:lpstr>
      <vt:lpstr>Impact</vt:lpstr>
      <vt:lpstr>Helvetica BlackOblique</vt:lpstr>
      <vt:lpstr>Lucida Handwriting</vt:lpstr>
      <vt:lpstr>Kosher-Normal</vt:lpstr>
      <vt:lpstr>Arial Unicode MS</vt:lpstr>
      <vt:lpstr>Arial Black</vt:lpstr>
      <vt:lpstr>Chicago</vt:lpstr>
      <vt:lpstr>Engravers MT</vt:lpstr>
      <vt:lpstr>Krone</vt:lpstr>
      <vt:lpstr>Century Schoolbook</vt:lpstr>
      <vt:lpstr>Arial Rounded MT Bold</vt:lpstr>
      <vt:lpstr>Georgia</vt:lpstr>
      <vt:lpstr>Blank Presentation</vt:lpstr>
      <vt:lpstr>untitled 1</vt:lpstr>
      <vt:lpstr>Microsoft PowerPoint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NGAYON…UPANG KOMPLETUHIN ANG PAGLALARAWAN…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275</cp:revision>
  <dcterms:modified xsi:type="dcterms:W3CDTF">2014-11-20T13:41:14Z</dcterms:modified>
</cp:coreProperties>
</file>